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25273D9F-2363-4CFF-8C7C-BACA4E0EA6A6}">
          <p14:sldIdLst>
            <p14:sldId id="256"/>
            <p14:sldId id="258"/>
            <p14:sldId id="259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>
        <p:scale>
          <a:sx n="82" d="100"/>
          <a:sy n="82" d="100"/>
        </p:scale>
        <p:origin x="-26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995248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200851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94718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838404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37607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079312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81575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240784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068146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072070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694879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969387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951451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058917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021575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813140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318D4-D297-47B8-8720-07335E31F36E}" type="datetimeFigureOut">
              <a:rPr lang="es-CL" smtClean="0"/>
              <a:t>27-04-2020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2DBF696-24FE-4397-933F-D78D03E555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135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xQOHkjuybw" TargetMode="External"/><Relationship Id="rId3" Type="http://schemas.microsoft.com/office/2007/relationships/media" Target="../media/media2.m4a"/><Relationship Id="rId7" Type="http://schemas.openxmlformats.org/officeDocument/2006/relationships/hyperlink" Target="https://www.youtube.com/watch?v=ppUnmAvLhwE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s://www.youtube.com/watch?v=qBNb8FwOlz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D57407-49A9-43C0-BC40-59C0F866C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1063" y="1750195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s-CL" dirty="0"/>
              <a:t>Interacción y comprensión del entorno social y natural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7C47543-7950-476B-AC64-ACA7DBD6D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042" y="4395639"/>
            <a:ext cx="8915399" cy="138372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CL" sz="7600" b="1" dirty="0">
                <a:solidFill>
                  <a:srgbClr val="FF0000"/>
                </a:solidFill>
              </a:rPr>
              <a:t>Mi Cuerpo</a:t>
            </a:r>
          </a:p>
          <a:p>
            <a:endParaRPr lang="es-CL" sz="2400" dirty="0"/>
          </a:p>
          <a:p>
            <a:r>
              <a:rPr lang="es-CL" sz="2900" b="1" dirty="0" err="1">
                <a:solidFill>
                  <a:schemeClr val="tx1"/>
                </a:solidFill>
              </a:rPr>
              <a:t>Prekinder</a:t>
            </a:r>
            <a:r>
              <a:rPr lang="es-CL" sz="2900" b="1" dirty="0">
                <a:solidFill>
                  <a:schemeClr val="tx1"/>
                </a:solidFill>
              </a:rPr>
              <a:t> 2020</a:t>
            </a:r>
          </a:p>
        </p:txBody>
      </p:sp>
      <p:pic>
        <p:nvPicPr>
          <p:cNvPr id="4" name="Picture 14" descr="Complejo Educacional Monseñor Luis Arturo Pérez">
            <a:extLst>
              <a:ext uri="{FF2B5EF4-FFF2-40B4-BE49-F238E27FC236}">
                <a16:creationId xmlns:a16="http://schemas.microsoft.com/office/drawing/2014/main" xmlns="" id="{8A9BDED3-83AB-4062-8881-030BA1284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91" y="312738"/>
            <a:ext cx="2411031" cy="6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iceo José Domingo Cañas">
            <a:extLst>
              <a:ext uri="{FF2B5EF4-FFF2-40B4-BE49-F238E27FC236}">
                <a16:creationId xmlns:a16="http://schemas.microsoft.com/office/drawing/2014/main" xmlns="" id="{702C8CB7-336A-4643-99E7-8EFEE026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574" y="193680"/>
            <a:ext cx="1373138" cy="13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3175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7398C59F-5A18-487B-91D6-B955AACF2E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xmlns="" id="{0557FAFE-C7C3-47EC-A4F5-9B21663192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xmlns="" id="{95BC28FB-3882-4674-9D79-EA58BEB7C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xmlns="" id="{9C6EC892-83F9-402F-8552-0AD7C0556E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xmlns="" id="{18387766-037C-4EF0-8471-D19CBF2A4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xmlns="" id="{1E364F38-6F3A-476A-93E6-962EA817C4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xmlns="" id="{35C335A4-1E67-4293-8BE2-DFB085D4FB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xmlns="" id="{9A8A0F10-2C98-4297-9F92-5D95533927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xmlns="" id="{C3B112A3-006E-4008-A778-DB5F6A09D5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xmlns="" id="{E5E62767-5C25-4C49-9568-432433A3C5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xmlns="" id="{598EC006-77B1-42BA-B815-66CCB9B170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xmlns="" id="{A144ED09-DA06-491D-95A8-AB3DED4329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xmlns="" id="{1CB00BD2-11CD-4A38-8F38-02B0D1105E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520234FB-542E-4550-9C2F-1B56FD41A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xmlns="" id="{41FCE1F3-DEB3-47CD-90FF-7DABB4AF45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xmlns="" id="{5708E488-C19B-452C-B197-6F1C34F6E7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xmlns="" id="{89D3FD25-890E-4981-A71D-EE796873D7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xmlns="" id="{51B5414C-556A-47CB-8EE2-974A85A7A4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xmlns="" id="{1C02B20C-2B27-4B75-8AEE-A5D2E2674B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2">
              <a:extLst>
                <a:ext uri="{FF2B5EF4-FFF2-40B4-BE49-F238E27FC236}">
                  <a16:creationId xmlns:a16="http://schemas.microsoft.com/office/drawing/2014/main" xmlns="" id="{54427714-F9AA-4F93-BD1D-400F1EA93F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3">
              <a:extLst>
                <a:ext uri="{FF2B5EF4-FFF2-40B4-BE49-F238E27FC236}">
                  <a16:creationId xmlns:a16="http://schemas.microsoft.com/office/drawing/2014/main" xmlns="" id="{28A77D6A-9E81-497F-ABCC-2695BB5ADD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xmlns="" id="{2A1533BA-1478-4F7C-8E24-3F3E905050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5">
              <a:extLst>
                <a:ext uri="{FF2B5EF4-FFF2-40B4-BE49-F238E27FC236}">
                  <a16:creationId xmlns:a16="http://schemas.microsoft.com/office/drawing/2014/main" xmlns="" id="{39686201-E633-40FD-A80A-1E28AD52E3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6">
              <a:extLst>
                <a:ext uri="{FF2B5EF4-FFF2-40B4-BE49-F238E27FC236}">
                  <a16:creationId xmlns:a16="http://schemas.microsoft.com/office/drawing/2014/main" xmlns="" id="{76A215C2-F590-4938-810B-F8A79366C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7">
              <a:extLst>
                <a:ext uri="{FF2B5EF4-FFF2-40B4-BE49-F238E27FC236}">
                  <a16:creationId xmlns:a16="http://schemas.microsoft.com/office/drawing/2014/main" xmlns="" id="{85F418E7-330D-4002-8EC8-33C1A897FF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8">
              <a:extLst>
                <a:ext uri="{FF2B5EF4-FFF2-40B4-BE49-F238E27FC236}">
                  <a16:creationId xmlns:a16="http://schemas.microsoft.com/office/drawing/2014/main" xmlns="" id="{8FFE669A-54C9-4436-9566-C5A90F16D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DE91395A-2D18-4AF6-A0AC-AAA7189FE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Freeform 11">
            <a:extLst>
              <a:ext uri="{FF2B5EF4-FFF2-40B4-BE49-F238E27FC236}">
                <a16:creationId xmlns:a16="http://schemas.microsoft.com/office/drawing/2014/main" xmlns="" id="{A57352BE-A213-4040-BE8E-D4A925AD9D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xmlns="" id="{1A44C337-3893-4B29-A265-B1329150B6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81E0B358-1267-4844-8B3D-B7A279B417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xmlns="" id="{B24AA06A-F1A5-4BB3-9486-9AE7A53B3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xmlns="" id="{BDF97590-C600-44CB-9303-4A3679F516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xmlns="" id="{A9BBE156-3FFA-4DC4-8468-35BD28DDC6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9" name="Freeform 14">
              <a:extLst>
                <a:ext uri="{FF2B5EF4-FFF2-40B4-BE49-F238E27FC236}">
                  <a16:creationId xmlns:a16="http://schemas.microsoft.com/office/drawing/2014/main" xmlns="" id="{F7960DE5-3810-4B1E-B1E2-3BAFEA91ED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xmlns="" id="{359E957C-CE11-446F-8AA7-B3E98390B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xmlns="" id="{A3E9FE34-CA9E-4443-BEBF-D1B9A1C6C2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xmlns="" id="{4F39D814-8A48-4509-BDEB-826F106591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xmlns="" id="{8C6D08C0-8C49-4B87-9CF4-A1F08714FA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xmlns="" id="{308C612B-4C0D-4863-B9CD-F86ABAA1B2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5" name="Freeform 20">
              <a:extLst>
                <a:ext uri="{FF2B5EF4-FFF2-40B4-BE49-F238E27FC236}">
                  <a16:creationId xmlns:a16="http://schemas.microsoft.com/office/drawing/2014/main" xmlns="" id="{600B1EC8-1B55-4390-A183-C33B5E2273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xmlns="" id="{1790A225-91E1-4BE5-A801-5F1E32721C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7" name="Freeform 22">
              <a:extLst>
                <a:ext uri="{FF2B5EF4-FFF2-40B4-BE49-F238E27FC236}">
                  <a16:creationId xmlns:a16="http://schemas.microsoft.com/office/drawing/2014/main" xmlns="" id="{DFFC46A2-6BBF-47FD-BC17-5EE1DF7CB9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AF44CA9C-80E8-44E1-A79C-D6EBFC73BC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xmlns="" id="{8CB9417F-98D9-4998-B00B-A5932E4C7D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xmlns="" id="{FA79AA3D-583E-4A1E-AF7E-CBD980F596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2" name="Freeform 29">
              <a:extLst>
                <a:ext uri="{FF2B5EF4-FFF2-40B4-BE49-F238E27FC236}">
                  <a16:creationId xmlns:a16="http://schemas.microsoft.com/office/drawing/2014/main" xmlns="" id="{D80C9F17-A6B2-4A12-BC77-F84264A669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3" name="Freeform 30">
              <a:extLst>
                <a:ext uri="{FF2B5EF4-FFF2-40B4-BE49-F238E27FC236}">
                  <a16:creationId xmlns:a16="http://schemas.microsoft.com/office/drawing/2014/main" xmlns="" id="{949C9A53-ED97-44CE-BDD5-ED2489211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4" name="Freeform 31">
              <a:extLst>
                <a:ext uri="{FF2B5EF4-FFF2-40B4-BE49-F238E27FC236}">
                  <a16:creationId xmlns:a16="http://schemas.microsoft.com/office/drawing/2014/main" xmlns="" id="{0F9FDAE7-225B-4072-8907-6EAA06174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5" name="Freeform 32">
              <a:extLst>
                <a:ext uri="{FF2B5EF4-FFF2-40B4-BE49-F238E27FC236}">
                  <a16:creationId xmlns:a16="http://schemas.microsoft.com/office/drawing/2014/main" xmlns="" id="{9D49818B-8EA3-4B41-9783-EFE0C618C3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6" name="Freeform 33">
              <a:extLst>
                <a:ext uri="{FF2B5EF4-FFF2-40B4-BE49-F238E27FC236}">
                  <a16:creationId xmlns:a16="http://schemas.microsoft.com/office/drawing/2014/main" xmlns="" id="{01903E65-D822-4457-B0A5-2F41682241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7" name="Freeform 34">
              <a:extLst>
                <a:ext uri="{FF2B5EF4-FFF2-40B4-BE49-F238E27FC236}">
                  <a16:creationId xmlns:a16="http://schemas.microsoft.com/office/drawing/2014/main" xmlns="" id="{A5CF9DAB-75BF-43D9-B1E7-817D1FAA00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8" name="Freeform 35">
              <a:extLst>
                <a:ext uri="{FF2B5EF4-FFF2-40B4-BE49-F238E27FC236}">
                  <a16:creationId xmlns:a16="http://schemas.microsoft.com/office/drawing/2014/main" xmlns="" id="{BB22916D-4BCF-4A4C-8714-A2564D34C3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9" name="Freeform 36">
              <a:extLst>
                <a:ext uri="{FF2B5EF4-FFF2-40B4-BE49-F238E27FC236}">
                  <a16:creationId xmlns:a16="http://schemas.microsoft.com/office/drawing/2014/main" xmlns="" id="{4CD9F734-569E-44E7-BD53-6214E0F18C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0" name="Freeform 37">
              <a:extLst>
                <a:ext uri="{FF2B5EF4-FFF2-40B4-BE49-F238E27FC236}">
                  <a16:creationId xmlns:a16="http://schemas.microsoft.com/office/drawing/2014/main" xmlns="" id="{7A5DAACB-2F42-40C8-BF6A-75B79299F9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1" name="Freeform 38">
              <a:extLst>
                <a:ext uri="{FF2B5EF4-FFF2-40B4-BE49-F238E27FC236}">
                  <a16:creationId xmlns:a16="http://schemas.microsoft.com/office/drawing/2014/main" xmlns="" id="{AD78E0F9-8568-4672-A22F-4ED5B1A96F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A1583A-6AFC-4EA6-B7D1-D1349530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/>
              <a:t>El cuerpo Humano 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AA5CD610-ED7C-4CED-A9A1-174432C88A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5" name="Freeform 11">
            <a:extLst>
              <a:ext uri="{FF2B5EF4-FFF2-40B4-BE49-F238E27FC236}">
                <a16:creationId xmlns:a16="http://schemas.microsoft.com/office/drawing/2014/main" xmlns="" id="{0C4379BF-8C7A-480A-BC36-DA55D92A93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26" name="Picture 2" descr="Nuestras partes - cuerpohumanobagaloni">
            <a:extLst>
              <a:ext uri="{FF2B5EF4-FFF2-40B4-BE49-F238E27FC236}">
                <a16:creationId xmlns:a16="http://schemas.microsoft.com/office/drawing/2014/main" xmlns="" id="{C2A65953-0EF2-471E-94A7-C550566CEB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0E9C921-40DF-4E45-B4FB-D77BFE5C7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9975" y="1707447"/>
            <a:ext cx="5624636" cy="482070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 3" charset="2"/>
              <a:buChar char=""/>
            </a:pPr>
            <a:r>
              <a:rPr lang="en-US" dirty="0"/>
              <a:t>Esta </a:t>
            </a:r>
            <a:r>
              <a:rPr lang="en-US" dirty="0" err="1"/>
              <a:t>compuesto</a:t>
            </a:r>
            <a:r>
              <a:rPr lang="en-US" dirty="0"/>
              <a:t> por la </a:t>
            </a:r>
            <a:r>
              <a:rPr lang="en-US" dirty="0" err="1"/>
              <a:t>piel</a:t>
            </a:r>
            <a:r>
              <a:rPr lang="en-US" dirty="0"/>
              <a:t> que </a:t>
            </a:r>
            <a:r>
              <a:rPr lang="en-US" dirty="0" err="1"/>
              <a:t>cubre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esqueleto</a:t>
            </a:r>
            <a:r>
              <a:rPr lang="en-US" dirty="0"/>
              <a:t>( </a:t>
            </a:r>
            <a:r>
              <a:rPr lang="en-US" dirty="0" err="1"/>
              <a:t>huesitos</a:t>
            </a:r>
            <a:r>
              <a:rPr lang="en-US" dirty="0"/>
              <a:t>) el que </a:t>
            </a:r>
            <a:r>
              <a:rPr lang="en-US" dirty="0" err="1"/>
              <a:t>hace</a:t>
            </a:r>
            <a:r>
              <a:rPr lang="en-US" dirty="0"/>
              <a:t> que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se </a:t>
            </a:r>
            <a:r>
              <a:rPr lang="en-US" dirty="0" err="1"/>
              <a:t>mueva</a:t>
            </a:r>
            <a:r>
              <a:rPr lang="en-US" dirty="0"/>
              <a:t>.</a:t>
            </a:r>
          </a:p>
          <a:p>
            <a:pPr>
              <a:buFont typeface="Wingdings 3" charset="2"/>
              <a:buChar char=""/>
            </a:pPr>
            <a:r>
              <a:rPr lang="en-US" dirty="0"/>
              <a:t>Sus </a:t>
            </a:r>
            <a:r>
              <a:rPr lang="en-US" dirty="0" err="1"/>
              <a:t>partes</a:t>
            </a:r>
            <a:r>
              <a:rPr lang="en-US" dirty="0"/>
              <a:t> son la cabeza, cuello, </a:t>
            </a:r>
            <a:r>
              <a:rPr lang="en-US" dirty="0" err="1"/>
              <a:t>brazos,manos,tronco,piernas</a:t>
            </a:r>
            <a:r>
              <a:rPr lang="en-US" dirty="0"/>
              <a:t> y pies.</a:t>
            </a:r>
          </a:p>
          <a:p>
            <a:pPr>
              <a:buFont typeface="Wingdings 3" charset="2"/>
              <a:buChar char=""/>
            </a:pPr>
            <a:endParaRPr lang="en-US" dirty="0"/>
          </a:p>
          <a:p>
            <a:pPr>
              <a:buFont typeface="Wingdings 3" charset="2"/>
              <a:buChar char=""/>
            </a:pPr>
            <a:r>
              <a:rPr lang="en-US" b="1" u="sng" dirty="0"/>
              <a:t>Como </a:t>
            </a:r>
            <a:r>
              <a:rPr lang="en-US" b="1" u="sng" dirty="0" err="1"/>
              <a:t>cuidar</a:t>
            </a:r>
            <a:r>
              <a:rPr lang="en-US" b="1" u="sng" dirty="0"/>
              <a:t> </a:t>
            </a:r>
            <a:r>
              <a:rPr lang="en-US" b="1" u="sng" dirty="0" err="1"/>
              <a:t>nuestro</a:t>
            </a:r>
            <a:r>
              <a:rPr lang="en-US" b="1" u="sng" dirty="0"/>
              <a:t> </a:t>
            </a:r>
            <a:r>
              <a:rPr lang="en-US" b="1" u="sng" dirty="0" err="1"/>
              <a:t>cuerpo</a:t>
            </a:r>
            <a:r>
              <a:rPr lang="en-US" b="1" u="sng" dirty="0"/>
              <a:t>:</a:t>
            </a:r>
          </a:p>
          <a:p>
            <a:pPr>
              <a:buFont typeface="Wingdings 3" charset="2"/>
              <a:buChar char=""/>
            </a:pPr>
            <a:r>
              <a:rPr lang="en-US" dirty="0"/>
              <a:t>Para </a:t>
            </a:r>
            <a:r>
              <a:rPr lang="en-US" dirty="0" err="1"/>
              <a:t>cuidar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</a:t>
            </a:r>
            <a:r>
              <a:rPr lang="en-US" dirty="0" err="1"/>
              <a:t>debemos</a:t>
            </a:r>
            <a:r>
              <a:rPr lang="en-US" dirty="0"/>
              <a:t> comer comida </a:t>
            </a:r>
            <a:r>
              <a:rPr lang="en-US" dirty="0" err="1"/>
              <a:t>saludable</a:t>
            </a:r>
            <a:r>
              <a:rPr lang="en-US" dirty="0"/>
              <a:t>, </a:t>
            </a:r>
            <a:r>
              <a:rPr lang="en-US" dirty="0" err="1"/>
              <a:t>dormir</a:t>
            </a:r>
            <a:r>
              <a:rPr lang="en-US" dirty="0"/>
              <a:t> </a:t>
            </a:r>
            <a:r>
              <a:rPr lang="en-US" dirty="0" err="1"/>
              <a:t>minimo</a:t>
            </a:r>
            <a:r>
              <a:rPr lang="en-US" dirty="0"/>
              <a:t> 8 horas,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ejercicios</a:t>
            </a:r>
            <a:r>
              <a:rPr lang="en-US" dirty="0"/>
              <a:t>, </a:t>
            </a:r>
            <a:r>
              <a:rPr lang="en-US" dirty="0" err="1"/>
              <a:t>tomar</a:t>
            </a:r>
            <a:r>
              <a:rPr lang="en-US" dirty="0"/>
              <a:t> </a:t>
            </a:r>
            <a:r>
              <a:rPr lang="en-US" dirty="0" err="1"/>
              <a:t>mucha</a:t>
            </a:r>
            <a:r>
              <a:rPr lang="en-US" dirty="0"/>
              <a:t> </a:t>
            </a:r>
            <a:r>
              <a:rPr lang="en-US" dirty="0" err="1"/>
              <a:t>agua</a:t>
            </a:r>
            <a:r>
              <a:rPr lang="en-US" dirty="0"/>
              <a:t>, </a:t>
            </a:r>
            <a:r>
              <a:rPr lang="en-US" dirty="0" err="1"/>
              <a:t>bañarnos</a:t>
            </a:r>
            <a:r>
              <a:rPr lang="en-US" dirty="0"/>
              <a:t>, </a:t>
            </a:r>
            <a:r>
              <a:rPr lang="en-US" dirty="0" err="1"/>
              <a:t>lavarnos</a:t>
            </a:r>
            <a:r>
              <a:rPr lang="en-US" dirty="0"/>
              <a:t> los </a:t>
            </a:r>
            <a:r>
              <a:rPr lang="en-US" dirty="0" err="1"/>
              <a:t>dientes</a:t>
            </a:r>
            <a:r>
              <a:rPr lang="en-US" dirty="0"/>
              <a:t> y tartar de no </a:t>
            </a:r>
            <a:r>
              <a:rPr lang="en-US" dirty="0" err="1"/>
              <a:t>golpearnos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que </a:t>
            </a:r>
            <a:r>
              <a:rPr lang="en-US" dirty="0" err="1"/>
              <a:t>dañamos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.</a:t>
            </a:r>
          </a:p>
          <a:p>
            <a:endParaRPr lang="en-US" dirty="0"/>
          </a:p>
          <a:p>
            <a:pPr>
              <a:buFont typeface="Wingdings 3" charset="2"/>
              <a:buChar char=""/>
            </a:pPr>
            <a:r>
              <a:rPr lang="en-US" dirty="0"/>
              <a:t>A </a:t>
            </a:r>
            <a:r>
              <a:rPr lang="en-US" dirty="0" err="1"/>
              <a:t>continuación</a:t>
            </a:r>
            <a:r>
              <a:rPr lang="en-US" dirty="0"/>
              <a:t> les </a:t>
            </a:r>
            <a:r>
              <a:rPr lang="en-US" dirty="0" err="1"/>
              <a:t>dejo</a:t>
            </a:r>
            <a:r>
              <a:rPr lang="en-US" dirty="0"/>
              <a:t>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videos´para</a:t>
            </a:r>
            <a:r>
              <a:rPr lang="en-US" dirty="0"/>
              <a:t> que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jugar</a:t>
            </a:r>
            <a:r>
              <a:rPr lang="en-US" dirty="0"/>
              <a:t> y </a:t>
            </a:r>
            <a:r>
              <a:rPr lang="en-US" dirty="0" err="1"/>
              <a:t>realizar</a:t>
            </a:r>
            <a:r>
              <a:rPr lang="en-US" dirty="0"/>
              <a:t>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movimientos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.</a:t>
            </a:r>
          </a:p>
          <a:p>
            <a:r>
              <a:rPr lang="es-CL" dirty="0">
                <a:hlinkClick r:id="rId7"/>
              </a:rPr>
              <a:t>https://www.youtube.com/watch?v=ppUnmAvLhwE</a:t>
            </a:r>
            <a:endParaRPr lang="en-US" dirty="0"/>
          </a:p>
          <a:p>
            <a:r>
              <a:rPr lang="es-CL" dirty="0">
                <a:hlinkClick r:id="rId8"/>
              </a:rPr>
              <a:t>https://www.youtube.com/watch?v=NxQOHkjuybw</a:t>
            </a:r>
            <a:endParaRPr lang="en-US" dirty="0"/>
          </a:p>
          <a:p>
            <a:endParaRPr lang="en-US" dirty="0"/>
          </a:p>
          <a:p>
            <a:pPr>
              <a:buFont typeface="Wingdings 3" charset="2"/>
              <a:buChar char=""/>
            </a:pPr>
            <a:endParaRPr lang="en-US" dirty="0"/>
          </a:p>
          <a:p>
            <a:pPr>
              <a:buFont typeface="Wingdings 3" charset="2"/>
              <a:buChar char=""/>
            </a:pPr>
            <a:endParaRPr lang="en-US" dirty="0"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2E79CC81-650E-4F4B-8647-8FEF096A6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3567" y="2331361"/>
            <a:ext cx="487363" cy="487363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64413A67-9CED-40B8-A27C-A1BCFB2C46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0911" y="4186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66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EB9B5B69-A297-4D2F-8B89-529DA8A27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xmlns="" id="{3E39D215-BF38-4094-82D7-61DED1145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xmlns="" id="{7412700A-91C4-4126-8F17-3B9449DBB3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xmlns="" id="{DF985802-25A8-4B99-89F0-2A42EC325F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xmlns="" id="{F54C35AF-DB92-4205-A779-2A385B7143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xmlns="" id="{9F845211-1F53-4E0A-891E-B78A206F07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xmlns="" id="{9149C7DD-9998-4805-BFC8-CEF5F5DF31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xmlns="" id="{47C8036D-3ECA-43DA-BAF5-3C65CF4112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xmlns="" id="{29C15912-CDE8-4DF3-9324-273FB4C86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xmlns="" id="{37C68D51-B7DA-4572-AB7E-708540B3C6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xmlns="" id="{1AF802CB-4E9E-4895-9363-C119914909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xmlns="" id="{615760E5-5F27-4735-B01C-78E05F3FBB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xmlns="" id="{DB9C6516-B2DB-432F-BD3A-A1792BD46F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BC9C8D0D-644B-4B97-B83C-CC8E64361D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xmlns="" id="{F8BE1EA6-80CF-446B-A4FE-3F935A51C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xmlns="" id="{10E39808-F4F7-43DE-AB53-82B7B55EA4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xmlns="" id="{6ED5109A-600A-4C23-9BB3-C4C19C2D9F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xmlns="" id="{D76FF73F-8CA3-42B0-A680-353805CD2A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xmlns="" id="{B26A6949-3BEB-422A-854C-D4E26E4CF1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xmlns="" id="{FE07AD25-30AF-40CD-B901-DF1EDBD682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xmlns="" id="{5AA460AF-7760-4F15-881A-6F0BFDBCDF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xmlns="" id="{EE53C70E-5D92-4C42-A34F-9F7D16006B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xmlns="" id="{C27614EE-0086-4D34-99BD-52F03708DC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xmlns="" id="{326919B9-3ED4-4744-A713-326B3BAF62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xmlns="" id="{898BDBF5-8AA3-49CD-999A-ABA1F7AE34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xmlns="" id="{AF8ED3E0-CBE7-48C4-8F9E-FF98079CDB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A84F153B-2093-4171-BD2D-1631695C9B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xmlns="" id="{99499096-7355-478E-8CCB-A47EA1B797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xmlns="" id="{671907CE-C854-4190-9727-A5BA9ACD6C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3159085-8E7F-466B-83F2-AF5984EE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02" y="240290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/>
              <a:t>El </a:t>
            </a:r>
            <a:r>
              <a:rPr lang="en-US" sz="3600" b="1" dirty="0" err="1"/>
              <a:t>Esqueleto</a:t>
            </a:r>
            <a:r>
              <a:rPr lang="en-US" sz="3600" b="1" dirty="0"/>
              <a:t> o </a:t>
            </a:r>
            <a:r>
              <a:rPr lang="en-US" sz="3600" b="1" dirty="0" err="1"/>
              <a:t>huesos</a:t>
            </a:r>
            <a:endParaRPr lang="en-US" sz="3600" b="1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5A0C5A08-447D-4E23-AC6B-794597272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xmlns="" id="{8C81DDA2-5C1B-4121-B42D-DD2E92290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31" y="1305945"/>
            <a:ext cx="4023934" cy="483767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s-MX" dirty="0"/>
              <a:t>El </a:t>
            </a:r>
            <a:r>
              <a:rPr lang="es-MX" b="1" dirty="0"/>
              <a:t>esqueleto</a:t>
            </a:r>
            <a:r>
              <a:rPr lang="es-MX" dirty="0"/>
              <a:t> es un conjunto de huesos que sostiene nuestro cuerpo y protege algunos órganos. El </a:t>
            </a:r>
            <a:r>
              <a:rPr lang="es-MX" b="1" dirty="0"/>
              <a:t>esqueleto</a:t>
            </a:r>
            <a:r>
              <a:rPr lang="es-MX" dirty="0"/>
              <a:t> le da forma a nuestro cuerpo y le permite caminar, correr, saltar, trepar y otras, si no tuviéramos huesos nuestro cuerpo seria como una gelatina o gusanito. El cuerpo tiene 206 huesos aproximadamente y cada uno de ellos tiene su nombre.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A continuación les dejo un breve video para saber más de nuestros huesitos.</a:t>
            </a:r>
          </a:p>
          <a:p>
            <a:pPr marL="0" indent="0">
              <a:buNone/>
            </a:pPr>
            <a:r>
              <a:rPr lang="es-CL" dirty="0">
                <a:hlinkClick r:id="rId4"/>
              </a:rPr>
              <a:t>https://www.youtube.com/watch?v=qBNb8FwOlzQ</a:t>
            </a:r>
            <a:endParaRPr lang="es-MX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1F08992A-39FB-4DC1-A09F-C56F389049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9543" y="645106"/>
            <a:ext cx="6953577" cy="5247747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UESOS DEL CUERPO HUMANO ® Actividad infantil">
            <a:extLst>
              <a:ext uri="{FF2B5EF4-FFF2-40B4-BE49-F238E27FC236}">
                <a16:creationId xmlns:a16="http://schemas.microsoft.com/office/drawing/2014/main" xmlns="" id="{B197D74C-60C4-4B4F-946E-381A77E82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6042" y="809698"/>
            <a:ext cx="2405652" cy="49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rtes De El Esqueleto Humano Para Niños En Escuela | Esqueleto ...">
            <a:extLst>
              <a:ext uri="{FF2B5EF4-FFF2-40B4-BE49-F238E27FC236}">
                <a16:creationId xmlns:a16="http://schemas.microsoft.com/office/drawing/2014/main" xmlns="" id="{03AF578A-6E4D-40B0-976B-80F9170C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3657" y="1395666"/>
            <a:ext cx="3375737" cy="41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Freeform 11">
            <a:extLst>
              <a:ext uri="{FF2B5EF4-FFF2-40B4-BE49-F238E27FC236}">
                <a16:creationId xmlns:a16="http://schemas.microsoft.com/office/drawing/2014/main" xmlns="" id="{05E23455-2212-4BE9-9C96-AAEFE4467D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9294F36C-0D1C-4A6E-8433-8639204B4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1004" y="1058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7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477A3D-B07E-4CD6-A54F-9CC567B9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116" y="268805"/>
            <a:ext cx="7767768" cy="1392043"/>
          </a:xfrm>
        </p:spPr>
        <p:txBody>
          <a:bodyPr>
            <a:normAutofit/>
          </a:bodyPr>
          <a:lstStyle/>
          <a:p>
            <a:r>
              <a:rPr lang="es-CL" sz="3200" b="1" dirty="0"/>
              <a:t>Ahora a mover nuestro cuerpo…..</a:t>
            </a:r>
          </a:p>
        </p:txBody>
      </p:sp>
      <p:pic>
        <p:nvPicPr>
          <p:cNvPr id="5" name="Los Huesos del Cuerpo - Canciones Infantiles">
            <a:hlinkClick r:id="" action="ppaction://media"/>
            <a:extLst>
              <a:ext uri="{FF2B5EF4-FFF2-40B4-BE49-F238E27FC236}">
                <a16:creationId xmlns:a16="http://schemas.microsoft.com/office/drawing/2014/main" xmlns="" id="{BB73A167-0B9D-4EF2-B3D4-8E9C3B290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6278" y="2049234"/>
            <a:ext cx="7672874" cy="43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92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124</Words>
  <Application>Microsoft Office PowerPoint</Application>
  <PresentationFormat>Personalizado</PresentationFormat>
  <Paragraphs>21</Paragraphs>
  <Slides>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Espiral</vt:lpstr>
      <vt:lpstr>Interacción y comprensión del entorno social y natural</vt:lpstr>
      <vt:lpstr>El cuerpo Humano </vt:lpstr>
      <vt:lpstr>El Esqueleto o huesos</vt:lpstr>
      <vt:lpstr>Ahora a mover nuestro cuerpo…..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Interacción y comprensión del entorno social y natural</dc:title>
  <dc:creator>educ.nicole.barriga@gmail.com</dc:creator>
  <cp:lastModifiedBy>PC-19</cp:lastModifiedBy>
  <cp:revision>7</cp:revision>
  <dcterms:created xsi:type="dcterms:W3CDTF">2020-04-27T16:08:08Z</dcterms:created>
  <dcterms:modified xsi:type="dcterms:W3CDTF">2020-04-27T22:50:20Z</dcterms:modified>
</cp:coreProperties>
</file>