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82" r:id="rId9"/>
    <p:sldId id="259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C13A0-A85B-4438-84B3-A72ECC68A60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7C963AC-AE4B-46FA-9CB0-98A0A3F75448}">
      <dgm:prSet/>
      <dgm:spPr/>
      <dgm:t>
        <a:bodyPr/>
        <a:lstStyle/>
        <a:p>
          <a:pPr>
            <a:defRPr cap="all"/>
          </a:pPr>
          <a:r>
            <a:rPr lang="es-CL"/>
            <a:t>Lápiz de mina</a:t>
          </a:r>
          <a:endParaRPr lang="en-US"/>
        </a:p>
      </dgm:t>
    </dgm:pt>
    <dgm:pt modelId="{1DBF483E-A69C-46F1-9B4A-8433EA1DE0FC}" type="parTrans" cxnId="{14D5A3D7-761B-4916-ABA9-60EEE20EC7CF}">
      <dgm:prSet/>
      <dgm:spPr/>
      <dgm:t>
        <a:bodyPr/>
        <a:lstStyle/>
        <a:p>
          <a:endParaRPr lang="en-US"/>
        </a:p>
      </dgm:t>
    </dgm:pt>
    <dgm:pt modelId="{C1B045CD-D66D-425A-9CA2-5987DD7D5093}" type="sibTrans" cxnId="{14D5A3D7-761B-4916-ABA9-60EEE20EC7CF}">
      <dgm:prSet/>
      <dgm:spPr/>
      <dgm:t>
        <a:bodyPr/>
        <a:lstStyle/>
        <a:p>
          <a:endParaRPr lang="en-US"/>
        </a:p>
      </dgm:t>
    </dgm:pt>
    <dgm:pt modelId="{2E6D9EAD-657F-46AF-9726-278F4A76AAF2}">
      <dgm:prSet/>
      <dgm:spPr/>
      <dgm:t>
        <a:bodyPr/>
        <a:lstStyle/>
        <a:p>
          <a:pPr>
            <a:defRPr cap="all"/>
          </a:pPr>
          <a:r>
            <a:rPr lang="es-CL"/>
            <a:t>Goma</a:t>
          </a:r>
          <a:endParaRPr lang="en-US"/>
        </a:p>
      </dgm:t>
    </dgm:pt>
    <dgm:pt modelId="{CDC7FC54-AC78-496E-A20B-492EFA684D1F}" type="parTrans" cxnId="{33A1BE4E-A7F6-4CF5-BB75-620E1856B7DE}">
      <dgm:prSet/>
      <dgm:spPr/>
      <dgm:t>
        <a:bodyPr/>
        <a:lstStyle/>
        <a:p>
          <a:endParaRPr lang="en-US"/>
        </a:p>
      </dgm:t>
    </dgm:pt>
    <dgm:pt modelId="{79D3B632-1B04-4899-A233-FA6590414817}" type="sibTrans" cxnId="{33A1BE4E-A7F6-4CF5-BB75-620E1856B7DE}">
      <dgm:prSet/>
      <dgm:spPr/>
      <dgm:t>
        <a:bodyPr/>
        <a:lstStyle/>
        <a:p>
          <a:endParaRPr lang="en-US"/>
        </a:p>
      </dgm:t>
    </dgm:pt>
    <dgm:pt modelId="{C8A74EC9-FD6B-4F19-A93C-9D566886EE3A}">
      <dgm:prSet/>
      <dgm:spPr/>
      <dgm:t>
        <a:bodyPr/>
        <a:lstStyle/>
        <a:p>
          <a:pPr>
            <a:defRPr cap="all"/>
          </a:pPr>
          <a:r>
            <a:rPr lang="es-CL" dirty="0"/>
            <a:t>Texto de actividades </a:t>
          </a:r>
          <a:endParaRPr lang="en-US" dirty="0"/>
        </a:p>
      </dgm:t>
    </dgm:pt>
    <dgm:pt modelId="{41ED0810-16E7-4B01-A251-EF3634B79630}" type="parTrans" cxnId="{8F4B390D-A01B-4A4D-8387-CE76A6B4D6C9}">
      <dgm:prSet/>
      <dgm:spPr/>
      <dgm:t>
        <a:bodyPr/>
        <a:lstStyle/>
        <a:p>
          <a:endParaRPr lang="en-US"/>
        </a:p>
      </dgm:t>
    </dgm:pt>
    <dgm:pt modelId="{6CAAFDC3-35F8-4726-8806-ADADC5094DC9}" type="sibTrans" cxnId="{8F4B390D-A01B-4A4D-8387-CE76A6B4D6C9}">
      <dgm:prSet/>
      <dgm:spPr/>
      <dgm:t>
        <a:bodyPr/>
        <a:lstStyle/>
        <a:p>
          <a:endParaRPr lang="en-US"/>
        </a:p>
      </dgm:t>
    </dgm:pt>
    <dgm:pt modelId="{A5CE7B6B-5EA0-4E07-9E7D-7B1E43856F4B}" type="pres">
      <dgm:prSet presAssocID="{8D3C13A0-A85B-4438-84B3-A72ECC68A609}" presName="root" presStyleCnt="0">
        <dgm:presLayoutVars>
          <dgm:dir/>
          <dgm:resizeHandles val="exact"/>
        </dgm:presLayoutVars>
      </dgm:prSet>
      <dgm:spPr/>
    </dgm:pt>
    <dgm:pt modelId="{600C9F9F-E050-4348-AB2C-1901015717BF}" type="pres">
      <dgm:prSet presAssocID="{B7C963AC-AE4B-46FA-9CB0-98A0A3F75448}" presName="compNode" presStyleCnt="0"/>
      <dgm:spPr/>
    </dgm:pt>
    <dgm:pt modelId="{0B9A95F7-D483-4660-850C-C719DF146904}" type="pres">
      <dgm:prSet presAssocID="{B7C963AC-AE4B-46FA-9CB0-98A0A3F75448}" presName="iconBgRect" presStyleLbl="bgShp" presStyleIdx="0" presStyleCnt="3"/>
      <dgm:spPr/>
    </dgm:pt>
    <dgm:pt modelId="{B29C7ED6-5855-46FE-8122-929DD241FDAE}" type="pres">
      <dgm:prSet presAssocID="{B7C963AC-AE4B-46FA-9CB0-98A0A3F754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FB9A4D9-E2E2-4DC3-93AB-AE7DB5C6F44B}" type="pres">
      <dgm:prSet presAssocID="{B7C963AC-AE4B-46FA-9CB0-98A0A3F75448}" presName="spaceRect" presStyleCnt="0"/>
      <dgm:spPr/>
    </dgm:pt>
    <dgm:pt modelId="{5B9CD697-C4FA-4325-B897-FBD558830833}" type="pres">
      <dgm:prSet presAssocID="{B7C963AC-AE4B-46FA-9CB0-98A0A3F75448}" presName="textRect" presStyleLbl="revTx" presStyleIdx="0" presStyleCnt="3">
        <dgm:presLayoutVars>
          <dgm:chMax val="1"/>
          <dgm:chPref val="1"/>
        </dgm:presLayoutVars>
      </dgm:prSet>
      <dgm:spPr/>
    </dgm:pt>
    <dgm:pt modelId="{45548B25-AA1D-4D68-BD49-F97715511B8D}" type="pres">
      <dgm:prSet presAssocID="{C1B045CD-D66D-425A-9CA2-5987DD7D5093}" presName="sibTrans" presStyleCnt="0"/>
      <dgm:spPr/>
    </dgm:pt>
    <dgm:pt modelId="{43250D9D-6C8E-4C0B-83E0-D0393EE22E62}" type="pres">
      <dgm:prSet presAssocID="{2E6D9EAD-657F-46AF-9726-278F4A76AAF2}" presName="compNode" presStyleCnt="0"/>
      <dgm:spPr/>
    </dgm:pt>
    <dgm:pt modelId="{A228DE35-2041-4863-AF33-A6651F039BB3}" type="pres">
      <dgm:prSet presAssocID="{2E6D9EAD-657F-46AF-9726-278F4A76AAF2}" presName="iconBgRect" presStyleLbl="bgShp" presStyleIdx="1" presStyleCnt="3"/>
      <dgm:spPr/>
    </dgm:pt>
    <dgm:pt modelId="{634557A7-5A81-4CB8-887D-98F6205C0DF3}" type="pres">
      <dgm:prSet presAssocID="{2E6D9EAD-657F-46AF-9726-278F4A76AA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B1E845A9-A302-4BAC-B2ED-2D479F630322}" type="pres">
      <dgm:prSet presAssocID="{2E6D9EAD-657F-46AF-9726-278F4A76AAF2}" presName="spaceRect" presStyleCnt="0"/>
      <dgm:spPr/>
    </dgm:pt>
    <dgm:pt modelId="{FB923A58-1FBA-4669-BF3C-50171C0B4F4C}" type="pres">
      <dgm:prSet presAssocID="{2E6D9EAD-657F-46AF-9726-278F4A76AAF2}" presName="textRect" presStyleLbl="revTx" presStyleIdx="1" presStyleCnt="3">
        <dgm:presLayoutVars>
          <dgm:chMax val="1"/>
          <dgm:chPref val="1"/>
        </dgm:presLayoutVars>
      </dgm:prSet>
      <dgm:spPr/>
    </dgm:pt>
    <dgm:pt modelId="{54178CC6-BDD0-4099-B793-4ECC6EC5F741}" type="pres">
      <dgm:prSet presAssocID="{79D3B632-1B04-4899-A233-FA6590414817}" presName="sibTrans" presStyleCnt="0"/>
      <dgm:spPr/>
    </dgm:pt>
    <dgm:pt modelId="{A751B903-9392-4031-8BB9-B57FE6BD9E37}" type="pres">
      <dgm:prSet presAssocID="{C8A74EC9-FD6B-4F19-A93C-9D566886EE3A}" presName="compNode" presStyleCnt="0"/>
      <dgm:spPr/>
    </dgm:pt>
    <dgm:pt modelId="{E090A079-5FD9-47B3-AB3F-5461389F26A3}" type="pres">
      <dgm:prSet presAssocID="{C8A74EC9-FD6B-4F19-A93C-9D566886EE3A}" presName="iconBgRect" presStyleLbl="bgShp" presStyleIdx="2" presStyleCnt="3"/>
      <dgm:spPr/>
    </dgm:pt>
    <dgm:pt modelId="{357CB4B4-3C13-4482-BFE6-9A0E45C27EEE}" type="pres">
      <dgm:prSet presAssocID="{C8A74EC9-FD6B-4F19-A93C-9D566886EE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7DA6CD1-344D-4F6D-8803-470DE58706D5}" type="pres">
      <dgm:prSet presAssocID="{C8A74EC9-FD6B-4F19-A93C-9D566886EE3A}" presName="spaceRect" presStyleCnt="0"/>
      <dgm:spPr/>
    </dgm:pt>
    <dgm:pt modelId="{0F1DD9F6-928C-4487-88A6-8EBC1E1B1B64}" type="pres">
      <dgm:prSet presAssocID="{C8A74EC9-FD6B-4F19-A93C-9D566886EE3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F4B390D-A01B-4A4D-8387-CE76A6B4D6C9}" srcId="{8D3C13A0-A85B-4438-84B3-A72ECC68A609}" destId="{C8A74EC9-FD6B-4F19-A93C-9D566886EE3A}" srcOrd="2" destOrd="0" parTransId="{41ED0810-16E7-4B01-A251-EF3634B79630}" sibTransId="{6CAAFDC3-35F8-4726-8806-ADADC5094DC9}"/>
    <dgm:cxn modelId="{BB8D9611-7F8B-46CF-9A2B-781DB0B525A2}" type="presOf" srcId="{C8A74EC9-FD6B-4F19-A93C-9D566886EE3A}" destId="{0F1DD9F6-928C-4487-88A6-8EBC1E1B1B64}" srcOrd="0" destOrd="0" presId="urn:microsoft.com/office/officeart/2018/5/layout/IconCircleLabelList"/>
    <dgm:cxn modelId="{79740C46-72A9-48EC-BEB0-688641614543}" type="presOf" srcId="{2E6D9EAD-657F-46AF-9726-278F4A76AAF2}" destId="{FB923A58-1FBA-4669-BF3C-50171C0B4F4C}" srcOrd="0" destOrd="0" presId="urn:microsoft.com/office/officeart/2018/5/layout/IconCircleLabelList"/>
    <dgm:cxn modelId="{D70D4E6D-3B20-491E-BC26-B843D1F3EFEF}" type="presOf" srcId="{8D3C13A0-A85B-4438-84B3-A72ECC68A609}" destId="{A5CE7B6B-5EA0-4E07-9E7D-7B1E43856F4B}" srcOrd="0" destOrd="0" presId="urn:microsoft.com/office/officeart/2018/5/layout/IconCircleLabelList"/>
    <dgm:cxn modelId="{33A1BE4E-A7F6-4CF5-BB75-620E1856B7DE}" srcId="{8D3C13A0-A85B-4438-84B3-A72ECC68A609}" destId="{2E6D9EAD-657F-46AF-9726-278F4A76AAF2}" srcOrd="1" destOrd="0" parTransId="{CDC7FC54-AC78-496E-A20B-492EFA684D1F}" sibTransId="{79D3B632-1B04-4899-A233-FA6590414817}"/>
    <dgm:cxn modelId="{14D5A3D7-761B-4916-ABA9-60EEE20EC7CF}" srcId="{8D3C13A0-A85B-4438-84B3-A72ECC68A609}" destId="{B7C963AC-AE4B-46FA-9CB0-98A0A3F75448}" srcOrd="0" destOrd="0" parTransId="{1DBF483E-A69C-46F1-9B4A-8433EA1DE0FC}" sibTransId="{C1B045CD-D66D-425A-9CA2-5987DD7D5093}"/>
    <dgm:cxn modelId="{744EA7F3-F05F-408F-85B5-39684BE09A5B}" type="presOf" srcId="{B7C963AC-AE4B-46FA-9CB0-98A0A3F75448}" destId="{5B9CD697-C4FA-4325-B897-FBD558830833}" srcOrd="0" destOrd="0" presId="urn:microsoft.com/office/officeart/2018/5/layout/IconCircleLabelList"/>
    <dgm:cxn modelId="{B52F5B47-A190-4917-83C1-0D7CBA9D4CE6}" type="presParOf" srcId="{A5CE7B6B-5EA0-4E07-9E7D-7B1E43856F4B}" destId="{600C9F9F-E050-4348-AB2C-1901015717BF}" srcOrd="0" destOrd="0" presId="urn:microsoft.com/office/officeart/2018/5/layout/IconCircleLabelList"/>
    <dgm:cxn modelId="{841B1384-2DC1-4D14-B91B-2E2494A5F762}" type="presParOf" srcId="{600C9F9F-E050-4348-AB2C-1901015717BF}" destId="{0B9A95F7-D483-4660-850C-C719DF146904}" srcOrd="0" destOrd="0" presId="urn:microsoft.com/office/officeart/2018/5/layout/IconCircleLabelList"/>
    <dgm:cxn modelId="{70194D13-A38B-46E2-BC5F-D01AEF6B1B19}" type="presParOf" srcId="{600C9F9F-E050-4348-AB2C-1901015717BF}" destId="{B29C7ED6-5855-46FE-8122-929DD241FDAE}" srcOrd="1" destOrd="0" presId="urn:microsoft.com/office/officeart/2018/5/layout/IconCircleLabelList"/>
    <dgm:cxn modelId="{A715595A-C905-4745-93BC-CCF6E3179059}" type="presParOf" srcId="{600C9F9F-E050-4348-AB2C-1901015717BF}" destId="{AFB9A4D9-E2E2-4DC3-93AB-AE7DB5C6F44B}" srcOrd="2" destOrd="0" presId="urn:microsoft.com/office/officeart/2018/5/layout/IconCircleLabelList"/>
    <dgm:cxn modelId="{16ACBE77-EF24-4D33-BE93-30968DCAA5F6}" type="presParOf" srcId="{600C9F9F-E050-4348-AB2C-1901015717BF}" destId="{5B9CD697-C4FA-4325-B897-FBD558830833}" srcOrd="3" destOrd="0" presId="urn:microsoft.com/office/officeart/2018/5/layout/IconCircleLabelList"/>
    <dgm:cxn modelId="{AB2385FB-02DD-4C72-AB0C-177CA2B08C4C}" type="presParOf" srcId="{A5CE7B6B-5EA0-4E07-9E7D-7B1E43856F4B}" destId="{45548B25-AA1D-4D68-BD49-F97715511B8D}" srcOrd="1" destOrd="0" presId="urn:microsoft.com/office/officeart/2018/5/layout/IconCircleLabelList"/>
    <dgm:cxn modelId="{5B0CFEF9-BD45-4CF4-9C0E-FEFF103C496C}" type="presParOf" srcId="{A5CE7B6B-5EA0-4E07-9E7D-7B1E43856F4B}" destId="{43250D9D-6C8E-4C0B-83E0-D0393EE22E62}" srcOrd="2" destOrd="0" presId="urn:microsoft.com/office/officeart/2018/5/layout/IconCircleLabelList"/>
    <dgm:cxn modelId="{90C6D617-08AB-457C-846A-2C7ED01F2AC2}" type="presParOf" srcId="{43250D9D-6C8E-4C0B-83E0-D0393EE22E62}" destId="{A228DE35-2041-4863-AF33-A6651F039BB3}" srcOrd="0" destOrd="0" presId="urn:microsoft.com/office/officeart/2018/5/layout/IconCircleLabelList"/>
    <dgm:cxn modelId="{3A96C8D7-48E4-4B45-9BE5-E05CD7DE74F5}" type="presParOf" srcId="{43250D9D-6C8E-4C0B-83E0-D0393EE22E62}" destId="{634557A7-5A81-4CB8-887D-98F6205C0DF3}" srcOrd="1" destOrd="0" presId="urn:microsoft.com/office/officeart/2018/5/layout/IconCircleLabelList"/>
    <dgm:cxn modelId="{CA155829-A649-43D3-97C3-CA31BC1569B3}" type="presParOf" srcId="{43250D9D-6C8E-4C0B-83E0-D0393EE22E62}" destId="{B1E845A9-A302-4BAC-B2ED-2D479F630322}" srcOrd="2" destOrd="0" presId="urn:microsoft.com/office/officeart/2018/5/layout/IconCircleLabelList"/>
    <dgm:cxn modelId="{AAA8E80F-A64A-4077-9E98-305C8AB36F88}" type="presParOf" srcId="{43250D9D-6C8E-4C0B-83E0-D0393EE22E62}" destId="{FB923A58-1FBA-4669-BF3C-50171C0B4F4C}" srcOrd="3" destOrd="0" presId="urn:microsoft.com/office/officeart/2018/5/layout/IconCircleLabelList"/>
    <dgm:cxn modelId="{BDF2CDDF-0104-4BEA-881D-9B2824502C96}" type="presParOf" srcId="{A5CE7B6B-5EA0-4E07-9E7D-7B1E43856F4B}" destId="{54178CC6-BDD0-4099-B793-4ECC6EC5F741}" srcOrd="3" destOrd="0" presId="urn:microsoft.com/office/officeart/2018/5/layout/IconCircleLabelList"/>
    <dgm:cxn modelId="{B84D4602-BE36-45E2-9317-B2D332B7AB69}" type="presParOf" srcId="{A5CE7B6B-5EA0-4E07-9E7D-7B1E43856F4B}" destId="{A751B903-9392-4031-8BB9-B57FE6BD9E37}" srcOrd="4" destOrd="0" presId="urn:microsoft.com/office/officeart/2018/5/layout/IconCircleLabelList"/>
    <dgm:cxn modelId="{8C768D2F-5EA7-4F20-B2DB-A1B5B5D7ED02}" type="presParOf" srcId="{A751B903-9392-4031-8BB9-B57FE6BD9E37}" destId="{E090A079-5FD9-47B3-AB3F-5461389F26A3}" srcOrd="0" destOrd="0" presId="urn:microsoft.com/office/officeart/2018/5/layout/IconCircleLabelList"/>
    <dgm:cxn modelId="{E6FB56F2-0743-4601-A92F-CFE2313D1602}" type="presParOf" srcId="{A751B903-9392-4031-8BB9-B57FE6BD9E37}" destId="{357CB4B4-3C13-4482-BFE6-9A0E45C27EEE}" srcOrd="1" destOrd="0" presId="urn:microsoft.com/office/officeart/2018/5/layout/IconCircleLabelList"/>
    <dgm:cxn modelId="{6FEC0E76-46B2-4187-B5E3-31ADD7799E34}" type="presParOf" srcId="{A751B903-9392-4031-8BB9-B57FE6BD9E37}" destId="{77DA6CD1-344D-4F6D-8803-470DE58706D5}" srcOrd="2" destOrd="0" presId="urn:microsoft.com/office/officeart/2018/5/layout/IconCircleLabelList"/>
    <dgm:cxn modelId="{8C1566FA-84E0-4103-87AD-8777E10CF208}" type="presParOf" srcId="{A751B903-9392-4031-8BB9-B57FE6BD9E37}" destId="{0F1DD9F6-928C-4487-88A6-8EBC1E1B1B6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A95F7-D483-4660-850C-C719DF146904}">
      <dsp:nvSpPr>
        <dsp:cNvPr id="0" name=""/>
        <dsp:cNvSpPr/>
      </dsp:nvSpPr>
      <dsp:spPr>
        <a:xfrm>
          <a:off x="679050" y="578771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C7ED6-5855-46FE-8122-929DD241FDAE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CD697-C4FA-4325-B897-FBD558830833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700" kern="1200"/>
            <a:t>Lápiz de mina</a:t>
          </a:r>
          <a:endParaRPr lang="en-US" sz="2700" kern="1200"/>
        </a:p>
      </dsp:txBody>
      <dsp:txXfrm>
        <a:off x="75768" y="3053772"/>
        <a:ext cx="3093750" cy="720000"/>
      </dsp:txXfrm>
    </dsp:sp>
    <dsp:sp modelId="{A228DE35-2041-4863-AF33-A6651F039BB3}">
      <dsp:nvSpPr>
        <dsp:cNvPr id="0" name=""/>
        <dsp:cNvSpPr/>
      </dsp:nvSpPr>
      <dsp:spPr>
        <a:xfrm>
          <a:off x="4314206" y="578771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557A7-5A81-4CB8-887D-98F6205C0DF3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23A58-1FBA-4669-BF3C-50171C0B4F4C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700" kern="1200"/>
            <a:t>Goma</a:t>
          </a:r>
          <a:endParaRPr lang="en-US" sz="2700" kern="1200"/>
        </a:p>
      </dsp:txBody>
      <dsp:txXfrm>
        <a:off x="3710925" y="3053772"/>
        <a:ext cx="3093750" cy="720000"/>
      </dsp:txXfrm>
    </dsp:sp>
    <dsp:sp modelId="{E090A079-5FD9-47B3-AB3F-5461389F26A3}">
      <dsp:nvSpPr>
        <dsp:cNvPr id="0" name=""/>
        <dsp:cNvSpPr/>
      </dsp:nvSpPr>
      <dsp:spPr>
        <a:xfrm>
          <a:off x="7949362" y="578771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CB4B4-3C13-4482-BFE6-9A0E45C27EEE}">
      <dsp:nvSpPr>
        <dsp:cNvPr id="0" name=""/>
        <dsp:cNvSpPr/>
      </dsp:nvSpPr>
      <dsp:spPr>
        <a:xfrm>
          <a:off x="8351550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DD9F6-928C-4487-88A6-8EBC1E1B1B64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700" kern="1200" dirty="0"/>
            <a:t>Texto de actividades </a:t>
          </a:r>
          <a:endParaRPr lang="en-US" sz="2700" kern="1200" dirty="0"/>
        </a:p>
      </dsp:txBody>
      <dsp:txXfrm>
        <a:off x="7346081" y="3053772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1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884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5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5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846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1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2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60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1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7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4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46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726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5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599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35E07C-BBE9-44C5-ADDA-5390834A5555}" type="datetimeFigureOut">
              <a:rPr lang="es-CL" smtClean="0"/>
              <a:t>26-06-2020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7DF578-AFFB-4BB8-9BD6-07FDC97F0C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59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2493730" TargetMode="External"/><Relationship Id="rId2" Type="http://schemas.openxmlformats.org/officeDocument/2006/relationships/hyperlink" Target="https://wordwall.net/play/2887/453/22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30ABF-2CD2-4040-93F3-FC17C3CCF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Ciencias Naturales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6D6058-BF0B-4C97-95D4-C7846C1EC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Segundo básico 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D3CC755-E68C-4C26-BAA5-CF350E83F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09" y="223179"/>
            <a:ext cx="1827610" cy="8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62627C8-190E-4C1E-8D0D-A5092119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4100">
                <a:solidFill>
                  <a:srgbClr val="262626"/>
                </a:solidFill>
              </a:rPr>
              <a:t>Tarea para la próxima clase: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IMALES INVERTEBRADOS - Artrópodos, moluscos, gusanos ...">
            <a:extLst>
              <a:ext uri="{FF2B5EF4-FFF2-40B4-BE49-F238E27FC236}">
                <a16:creationId xmlns:a16="http://schemas.microsoft.com/office/drawing/2014/main" id="{7A3239F9-B412-410D-BE47-1F3CCABE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854942"/>
            <a:ext cx="5278777" cy="29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357AF-9E95-4CC0-90EA-3F55C40D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262626"/>
                </a:solidFill>
              </a:rPr>
              <a:t>Buscar recortes de animales invertebrados y pegarlos en el cuaderno. </a:t>
            </a:r>
          </a:p>
          <a:p>
            <a:endParaRPr lang="es-CL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A3ECF-B058-46D5-BB6B-4F546A83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Materiales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necesitamos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para las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  </a:t>
            </a:r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6ED188C5-C734-46A3-B677-849C7A534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07024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24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70B73-5AB6-459C-BEED-84000551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15283"/>
          </a:xfrm>
        </p:spPr>
        <p:txBody>
          <a:bodyPr>
            <a:normAutofit/>
          </a:bodyPr>
          <a:lstStyle/>
          <a:p>
            <a:r>
              <a:rPr lang="es-CL" dirty="0"/>
              <a:t>Objetivo:</a:t>
            </a:r>
            <a:br>
              <a:rPr lang="es-CL" dirty="0"/>
            </a:br>
            <a:r>
              <a:rPr lang="es-CL" dirty="0"/>
              <a:t>Retroalimentar actividades trabajadas en la  clase anterior. </a:t>
            </a:r>
          </a:p>
        </p:txBody>
      </p:sp>
    </p:spTree>
    <p:extLst>
      <p:ext uri="{BB962C8B-B14F-4D97-AF65-F5344CB8AC3E}">
        <p14:creationId xmlns:p14="http://schemas.microsoft.com/office/powerpoint/2010/main" val="31065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7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9E10D0-722A-462C-81D3-41C1007FC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92907" y="960926"/>
            <a:ext cx="5776635" cy="50221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FED783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34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0" name="Rectangle 14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130C57-3CFC-4F83-9E36-7DB5832BB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261168" y="1288069"/>
            <a:ext cx="5752487" cy="44437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F7FC6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46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4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8A7DAF-9531-4013-9E23-91C6844A7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08355" y="1213247"/>
            <a:ext cx="5904730" cy="44875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FBD36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231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1B766-BDCB-4948-A29C-0E107061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2262"/>
          </a:xfrm>
        </p:spPr>
        <p:txBody>
          <a:bodyPr/>
          <a:lstStyle/>
          <a:p>
            <a:r>
              <a:rPr lang="es-CL" dirty="0"/>
              <a:t>Juegos de la clase: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138CD-383D-4A93-A9C2-CF57B6D9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https://wordwall.net/play/2887/453/229</a:t>
            </a:r>
            <a:endParaRPr lang="es-CL" dirty="0"/>
          </a:p>
          <a:p>
            <a:r>
              <a:rPr lang="es-CL" dirty="0">
                <a:hlinkClick r:id="rId3"/>
              </a:rPr>
              <a:t>https://wordwall.net/es/resource/2493730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909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B9264-7E0B-4E49-898D-E762167A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highlight>
                  <a:srgbClr val="E8FBFC"/>
                </a:highlight>
              </a:rPr>
              <a:t>Activo mis conocimientos</a:t>
            </a:r>
            <a:r>
              <a:rPr lang="es-CL" dirty="0"/>
              <a:t>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7340E6-F0F2-440C-893E-38208C8D5553}"/>
              </a:ext>
            </a:extLst>
          </p:cNvPr>
          <p:cNvSpPr txBox="1"/>
          <p:nvPr/>
        </p:nvSpPr>
        <p:spPr>
          <a:xfrm>
            <a:off x="970670" y="2335237"/>
            <a:ext cx="9073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CL" sz="3600" dirty="0"/>
              <a:t>¿han oído hablar  de los animales invertebrados?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CL" sz="3600" dirty="0"/>
              <a:t>¿Qué te interesa aprender sobre ellos?</a:t>
            </a:r>
          </a:p>
        </p:txBody>
      </p:sp>
      <p:pic>
        <p:nvPicPr>
          <p:cNvPr id="1026" name="Picture 2" descr="Pregunta - Iconos gratis de interfaz">
            <a:extLst>
              <a:ext uri="{FF2B5EF4-FFF2-40B4-BE49-F238E27FC236}">
                <a16:creationId xmlns:a16="http://schemas.microsoft.com/office/drawing/2014/main" id="{B935A97C-08CB-4F1B-AD64-F63F2B0E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355" y="42618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4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40FE1-2ADF-4F54-BEF9-890B12960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474" y="2543469"/>
            <a:ext cx="9144000" cy="790843"/>
          </a:xfrm>
        </p:spPr>
        <p:txBody>
          <a:bodyPr>
            <a:normAutofit fontScale="90000"/>
          </a:bodyPr>
          <a:lstStyle/>
          <a:p>
            <a:r>
              <a:rPr lang="es-CL" b="1" dirty="0">
                <a:highlight>
                  <a:srgbClr val="E8FBFC"/>
                </a:highlight>
              </a:rPr>
              <a:t>¿Qué características tienen los animales invertebrados?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5F0F0A-8CF7-436D-8990-58C1360BD0A4}"/>
              </a:ext>
            </a:extLst>
          </p:cNvPr>
          <p:cNvSpPr txBox="1"/>
          <p:nvPr/>
        </p:nvSpPr>
        <p:spPr>
          <a:xfrm>
            <a:off x="3024553" y="3699804"/>
            <a:ext cx="5247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NO tienen esqueleto interno, ni columna vertebral </a:t>
            </a:r>
          </a:p>
        </p:txBody>
      </p:sp>
      <p:pic>
        <p:nvPicPr>
          <p:cNvPr id="4098" name="Picture 2" descr="Cómo son los animales invertebrados - 4 pasos">
            <a:extLst>
              <a:ext uri="{FF2B5EF4-FFF2-40B4-BE49-F238E27FC236}">
                <a16:creationId xmlns:a16="http://schemas.microsoft.com/office/drawing/2014/main" id="{D159B449-8075-405C-8733-2527BD50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78" y="3699804"/>
            <a:ext cx="1777219" cy="162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99</Words>
  <Application>Microsoft Office PowerPoint</Application>
  <PresentationFormat>Panorámica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Orgánico</vt:lpstr>
      <vt:lpstr>Ciencias Naturales </vt:lpstr>
      <vt:lpstr>Materiales que necesitamos para las clase :  </vt:lpstr>
      <vt:lpstr>Objetivo: Retroalimentar actividades trabajadas en la  clase anterior. </vt:lpstr>
      <vt:lpstr>Presentación de PowerPoint</vt:lpstr>
      <vt:lpstr>Presentación de PowerPoint</vt:lpstr>
      <vt:lpstr>Presentación de PowerPoint</vt:lpstr>
      <vt:lpstr>Juegos de la clase:</vt:lpstr>
      <vt:lpstr>Activo mis conocimientos:</vt:lpstr>
      <vt:lpstr>¿Qué características tienen los animales invertebrados?</vt:lpstr>
      <vt:lpstr>Tarea para la próxima clase: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</dc:title>
  <dc:creator>Matias Garcia</dc:creator>
  <cp:lastModifiedBy>Matias Garcia</cp:lastModifiedBy>
  <cp:revision>4</cp:revision>
  <dcterms:created xsi:type="dcterms:W3CDTF">2020-06-26T19:04:59Z</dcterms:created>
  <dcterms:modified xsi:type="dcterms:W3CDTF">2020-06-26T20:06:23Z</dcterms:modified>
</cp:coreProperties>
</file>