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65" r:id="rId3"/>
    <p:sldId id="258" r:id="rId4"/>
    <p:sldId id="262" r:id="rId5"/>
    <p:sldId id="263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9E219-B7B1-4095-902A-9A984AF297E1}" v="125" dt="2021-06-15T01:48:13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a" userId="1a51565a0bee54e8" providerId="LiveId" clId="{73F9E219-B7B1-4095-902A-9A984AF297E1}"/>
    <pc:docChg chg="undo custSel addSld delSld modSld sldOrd">
      <pc:chgData name="Javiera" userId="1a51565a0bee54e8" providerId="LiveId" clId="{73F9E219-B7B1-4095-902A-9A984AF297E1}" dt="2021-06-15T01:48:13.248" v="1986" actId="20577"/>
      <pc:docMkLst>
        <pc:docMk/>
      </pc:docMkLst>
      <pc:sldChg chg="addSp delSp modSp mod modAnim">
        <pc:chgData name="Javiera" userId="1a51565a0bee54e8" providerId="LiveId" clId="{73F9E219-B7B1-4095-902A-9A984AF297E1}" dt="2021-06-14T20:07:33.283" v="857" actId="26606"/>
        <pc:sldMkLst>
          <pc:docMk/>
          <pc:sldMk cId="1304945230" sldId="256"/>
        </pc:sldMkLst>
        <pc:spChg chg="mod">
          <ac:chgData name="Javiera" userId="1a51565a0bee54e8" providerId="LiveId" clId="{73F9E219-B7B1-4095-902A-9A984AF297E1}" dt="2021-06-14T20:07:33.283" v="857" actId="26606"/>
          <ac:spMkLst>
            <pc:docMk/>
            <pc:sldMk cId="1304945230" sldId="256"/>
            <ac:spMk id="2" creationId="{E9F9BE11-FB91-4813-8079-34CE74041BBA}"/>
          </ac:spMkLst>
        </pc:spChg>
        <pc:spChg chg="mod">
          <ac:chgData name="Javiera" userId="1a51565a0bee54e8" providerId="LiveId" clId="{73F9E219-B7B1-4095-902A-9A984AF297E1}" dt="2021-06-14T20:07:33.283" v="857" actId="26606"/>
          <ac:spMkLst>
            <pc:docMk/>
            <pc:sldMk cId="1304945230" sldId="256"/>
            <ac:spMk id="3" creationId="{DB04E59E-9129-421A-908C-6A4FF63215B1}"/>
          </ac:spMkLst>
        </pc:spChg>
        <pc:spChg chg="add del">
          <ac:chgData name="Javiera" userId="1a51565a0bee54e8" providerId="LiveId" clId="{73F9E219-B7B1-4095-902A-9A984AF297E1}" dt="2021-06-14T20:07:22.082" v="854" actId="26606"/>
          <ac:spMkLst>
            <pc:docMk/>
            <pc:sldMk cId="1304945230" sldId="256"/>
            <ac:spMk id="21" creationId="{55B419A7-F817-4767-8CCB-FB0E189C4ACD}"/>
          </ac:spMkLst>
        </pc:spChg>
        <pc:spChg chg="add del">
          <ac:chgData name="Javiera" userId="1a51565a0bee54e8" providerId="LiveId" clId="{73F9E219-B7B1-4095-902A-9A984AF297E1}" dt="2021-06-14T20:07:22.082" v="854" actId="26606"/>
          <ac:spMkLst>
            <pc:docMk/>
            <pc:sldMk cId="1304945230" sldId="256"/>
            <ac:spMk id="23" creationId="{ADA271CD-3011-4A05-B4A3-80F1794684F2}"/>
          </ac:spMkLst>
        </pc:spChg>
        <pc:spChg chg="add del">
          <ac:chgData name="Javiera" userId="1a51565a0bee54e8" providerId="LiveId" clId="{73F9E219-B7B1-4095-902A-9A984AF297E1}" dt="2021-06-14T20:07:18.313" v="851" actId="26606"/>
          <ac:spMkLst>
            <pc:docMk/>
            <pc:sldMk cId="1304945230" sldId="256"/>
            <ac:spMk id="28" creationId="{55B419A7-F817-4767-8CCB-FB0E189C4ACD}"/>
          </ac:spMkLst>
        </pc:spChg>
        <pc:spChg chg="add del">
          <ac:chgData name="Javiera" userId="1a51565a0bee54e8" providerId="LiveId" clId="{73F9E219-B7B1-4095-902A-9A984AF297E1}" dt="2021-06-14T20:07:18.313" v="851" actId="26606"/>
          <ac:spMkLst>
            <pc:docMk/>
            <pc:sldMk cId="1304945230" sldId="256"/>
            <ac:spMk id="30" creationId="{ADA271CD-3011-4A05-B4A3-80F1794684F2}"/>
          </ac:spMkLst>
        </pc:spChg>
        <pc:spChg chg="add del">
          <ac:chgData name="Javiera" userId="1a51565a0bee54e8" providerId="LiveId" clId="{73F9E219-B7B1-4095-902A-9A984AF297E1}" dt="2021-06-14T20:07:22.063" v="853" actId="26606"/>
          <ac:spMkLst>
            <pc:docMk/>
            <pc:sldMk cId="1304945230" sldId="256"/>
            <ac:spMk id="33" creationId="{55B419A7-F817-4767-8CCB-FB0E189C4ACD}"/>
          </ac:spMkLst>
        </pc:spChg>
        <pc:spChg chg="add del">
          <ac:chgData name="Javiera" userId="1a51565a0bee54e8" providerId="LiveId" clId="{73F9E219-B7B1-4095-902A-9A984AF297E1}" dt="2021-06-14T20:07:22.063" v="853" actId="26606"/>
          <ac:spMkLst>
            <pc:docMk/>
            <pc:sldMk cId="1304945230" sldId="256"/>
            <ac:spMk id="34" creationId="{7021D92D-08FF-45A6-9109-AC9462C7E8E3}"/>
          </ac:spMkLst>
        </pc:spChg>
        <pc:spChg chg="add del">
          <ac:chgData name="Javiera" userId="1a51565a0bee54e8" providerId="LiveId" clId="{73F9E219-B7B1-4095-902A-9A984AF297E1}" dt="2021-06-14T20:07:22.063" v="853" actId="26606"/>
          <ac:spMkLst>
            <pc:docMk/>
            <pc:sldMk cId="1304945230" sldId="256"/>
            <ac:spMk id="35" creationId="{E4398140-F067-40E9-892C-4DB04C70BC55}"/>
          </ac:spMkLst>
        </pc:spChg>
        <pc:spChg chg="add del">
          <ac:chgData name="Javiera" userId="1a51565a0bee54e8" providerId="LiveId" clId="{73F9E219-B7B1-4095-902A-9A984AF297E1}" dt="2021-06-14T20:07:33.283" v="857" actId="26606"/>
          <ac:spMkLst>
            <pc:docMk/>
            <pc:sldMk cId="1304945230" sldId="256"/>
            <ac:spMk id="37" creationId="{55B419A7-F817-4767-8CCB-FB0E189C4ACD}"/>
          </ac:spMkLst>
        </pc:spChg>
        <pc:spChg chg="add del">
          <ac:chgData name="Javiera" userId="1a51565a0bee54e8" providerId="LiveId" clId="{73F9E219-B7B1-4095-902A-9A984AF297E1}" dt="2021-06-14T20:07:33.283" v="857" actId="26606"/>
          <ac:spMkLst>
            <pc:docMk/>
            <pc:sldMk cId="1304945230" sldId="256"/>
            <ac:spMk id="38" creationId="{50828E5B-9EDE-4D1D-8C59-333EDC952C98}"/>
          </ac:spMkLst>
        </pc:spChg>
        <pc:spChg chg="add del">
          <ac:chgData name="Javiera" userId="1a51565a0bee54e8" providerId="LiveId" clId="{73F9E219-B7B1-4095-902A-9A984AF297E1}" dt="2021-06-14T20:07:33.283" v="857" actId="26606"/>
          <ac:spMkLst>
            <pc:docMk/>
            <pc:sldMk cId="1304945230" sldId="256"/>
            <ac:spMk id="40" creationId="{7021D92D-08FF-45A6-9109-AC9462C7E8E3}"/>
          </ac:spMkLst>
        </pc:spChg>
        <pc:spChg chg="add">
          <ac:chgData name="Javiera" userId="1a51565a0bee54e8" providerId="LiveId" clId="{73F9E219-B7B1-4095-902A-9A984AF297E1}" dt="2021-06-14T20:07:33.283" v="857" actId="26606"/>
          <ac:spMkLst>
            <pc:docMk/>
            <pc:sldMk cId="1304945230" sldId="256"/>
            <ac:spMk id="45" creationId="{55B419A7-F817-4767-8CCB-FB0E189C4ACD}"/>
          </ac:spMkLst>
        </pc:spChg>
        <pc:spChg chg="add">
          <ac:chgData name="Javiera" userId="1a51565a0bee54e8" providerId="LiveId" clId="{73F9E219-B7B1-4095-902A-9A984AF297E1}" dt="2021-06-14T20:07:33.283" v="857" actId="26606"/>
          <ac:spMkLst>
            <pc:docMk/>
            <pc:sldMk cId="1304945230" sldId="256"/>
            <ac:spMk id="47" creationId="{E4398140-F067-40E9-892C-4DB04C70BC55}"/>
          </ac:spMkLst>
        </pc:spChg>
        <pc:spChg chg="add">
          <ac:chgData name="Javiera" userId="1a51565a0bee54e8" providerId="LiveId" clId="{73F9E219-B7B1-4095-902A-9A984AF297E1}" dt="2021-06-14T20:07:33.283" v="857" actId="26606"/>
          <ac:spMkLst>
            <pc:docMk/>
            <pc:sldMk cId="1304945230" sldId="256"/>
            <ac:spMk id="51" creationId="{7021D92D-08FF-45A6-9109-AC9462C7E8E3}"/>
          </ac:spMkLst>
        </pc:spChg>
        <pc:picChg chg="add mod ord">
          <ac:chgData name="Javiera" userId="1a51565a0bee54e8" providerId="LiveId" clId="{73F9E219-B7B1-4095-902A-9A984AF297E1}" dt="2021-06-14T20:07:22.082" v="854" actId="26606"/>
          <ac:picMkLst>
            <pc:docMk/>
            <pc:sldMk cId="1304945230" sldId="256"/>
            <ac:picMk id="4" creationId="{E8114727-2E66-47F8-98BE-DD14246AE6C8}"/>
          </ac:picMkLst>
        </pc:picChg>
        <pc:picChg chg="del">
          <ac:chgData name="Javiera" userId="1a51565a0bee54e8" providerId="LiveId" clId="{73F9E219-B7B1-4095-902A-9A984AF297E1}" dt="2021-06-14T20:06:10.313" v="846" actId="21"/>
          <ac:picMkLst>
            <pc:docMk/>
            <pc:sldMk cId="1304945230" sldId="256"/>
            <ac:picMk id="16" creationId="{366F5FBD-1CB6-4DA7-9581-628FAA59D1CD}"/>
          </ac:picMkLst>
        </pc:picChg>
        <pc:cxnChg chg="add del">
          <ac:chgData name="Javiera" userId="1a51565a0bee54e8" providerId="LiveId" clId="{73F9E219-B7B1-4095-902A-9A984AF297E1}" dt="2021-06-14T20:07:22.063" v="853" actId="26606"/>
          <ac:cxnSpMkLst>
            <pc:docMk/>
            <pc:sldMk cId="1304945230" sldId="256"/>
            <ac:cxnSpMk id="32" creationId="{17726E8A-324C-4684-96F2-AFDDFB2F1441}"/>
          </ac:cxnSpMkLst>
        </pc:cxnChg>
        <pc:cxnChg chg="add del">
          <ac:chgData name="Javiera" userId="1a51565a0bee54e8" providerId="LiveId" clId="{73F9E219-B7B1-4095-902A-9A984AF297E1}" dt="2021-06-14T20:07:33.283" v="857" actId="26606"/>
          <ac:cxnSpMkLst>
            <pc:docMk/>
            <pc:sldMk cId="1304945230" sldId="256"/>
            <ac:cxnSpMk id="39" creationId="{C56E7048-86CF-445D-8846-414F144FD8DD}"/>
          </ac:cxnSpMkLst>
        </pc:cxnChg>
        <pc:cxnChg chg="add">
          <ac:chgData name="Javiera" userId="1a51565a0bee54e8" providerId="LiveId" clId="{73F9E219-B7B1-4095-902A-9A984AF297E1}" dt="2021-06-14T20:07:33.283" v="857" actId="26606"/>
          <ac:cxnSpMkLst>
            <pc:docMk/>
            <pc:sldMk cId="1304945230" sldId="256"/>
            <ac:cxnSpMk id="49" creationId="{17726E8A-324C-4684-96F2-AFDDFB2F1441}"/>
          </ac:cxnSpMkLst>
        </pc:cxnChg>
      </pc:sldChg>
      <pc:sldChg chg="del">
        <pc:chgData name="Javiera" userId="1a51565a0bee54e8" providerId="LiveId" clId="{73F9E219-B7B1-4095-902A-9A984AF297E1}" dt="2021-06-14T20:07:47.479" v="858" actId="2696"/>
        <pc:sldMkLst>
          <pc:docMk/>
          <pc:sldMk cId="3167462451" sldId="257"/>
        </pc:sldMkLst>
      </pc:sldChg>
      <pc:sldChg chg="addSp delSp modSp mod">
        <pc:chgData name="Javiera" userId="1a51565a0bee54e8" providerId="LiveId" clId="{73F9E219-B7B1-4095-902A-9A984AF297E1}" dt="2021-06-14T20:05:16.738" v="787" actId="571"/>
        <pc:sldMkLst>
          <pc:docMk/>
          <pc:sldMk cId="2405901907" sldId="258"/>
        </pc:sldMkLst>
        <pc:spChg chg="add del mod">
          <ac:chgData name="Javiera" userId="1a51565a0bee54e8" providerId="LiveId" clId="{73F9E219-B7B1-4095-902A-9A984AF297E1}" dt="2021-05-31T23:26:56.865" v="4"/>
          <ac:spMkLst>
            <pc:docMk/>
            <pc:sldMk cId="2405901907" sldId="258"/>
            <ac:spMk id="20" creationId="{1A0B1FBA-24A4-44D3-A614-5C04D8B95DBC}"/>
          </ac:spMkLst>
        </pc:spChg>
        <pc:spChg chg="add mod">
          <ac:chgData name="Javiera" userId="1a51565a0bee54e8" providerId="LiveId" clId="{73F9E219-B7B1-4095-902A-9A984AF297E1}" dt="2021-05-31T23:27:33.397" v="13" actId="113"/>
          <ac:spMkLst>
            <pc:docMk/>
            <pc:sldMk cId="2405901907" sldId="258"/>
            <ac:spMk id="21" creationId="{A1D335A6-8659-43A9-8131-410AD17EF819}"/>
          </ac:spMkLst>
        </pc:spChg>
        <pc:spChg chg="add mod">
          <ac:chgData name="Javiera" userId="1a51565a0bee54e8" providerId="LiveId" clId="{73F9E219-B7B1-4095-902A-9A984AF297E1}" dt="2021-06-14T20:05:16.738" v="787" actId="571"/>
          <ac:spMkLst>
            <pc:docMk/>
            <pc:sldMk cId="2405901907" sldId="258"/>
            <ac:spMk id="25" creationId="{86AA9E2A-06B1-43D1-912C-713B6F3ACF5A}"/>
          </ac:spMkLst>
        </pc:spChg>
        <pc:spChg chg="add mod">
          <ac:chgData name="Javiera" userId="1a51565a0bee54e8" providerId="LiveId" clId="{73F9E219-B7B1-4095-902A-9A984AF297E1}" dt="2021-06-14T20:05:16.738" v="787" actId="571"/>
          <ac:spMkLst>
            <pc:docMk/>
            <pc:sldMk cId="2405901907" sldId="258"/>
            <ac:spMk id="28" creationId="{DF1FC31C-D97A-453A-A36E-F50FF2EAE36D}"/>
          </ac:spMkLst>
        </pc:spChg>
        <pc:spChg chg="add mod">
          <ac:chgData name="Javiera" userId="1a51565a0bee54e8" providerId="LiveId" clId="{73F9E219-B7B1-4095-902A-9A984AF297E1}" dt="2021-05-31T23:30:12.329" v="28" actId="113"/>
          <ac:spMkLst>
            <pc:docMk/>
            <pc:sldMk cId="2405901907" sldId="258"/>
            <ac:spMk id="31" creationId="{2A257C41-58ED-4029-9E26-491453F0A4DA}"/>
          </ac:spMkLst>
        </pc:spChg>
        <pc:spChg chg="add del mod">
          <ac:chgData name="Javiera" userId="1a51565a0bee54e8" providerId="LiveId" clId="{73F9E219-B7B1-4095-902A-9A984AF297E1}" dt="2021-05-31T23:34:28.227" v="60" actId="21"/>
          <ac:spMkLst>
            <pc:docMk/>
            <pc:sldMk cId="2405901907" sldId="258"/>
            <ac:spMk id="32" creationId="{9B807289-C2FD-4A75-8AB1-D5799F01C1E6}"/>
          </ac:spMkLst>
        </pc:spChg>
        <pc:spChg chg="add mod">
          <ac:chgData name="Javiera" userId="1a51565a0bee54e8" providerId="LiveId" clId="{73F9E219-B7B1-4095-902A-9A984AF297E1}" dt="2021-05-31T23:32:46.041" v="51" actId="1076"/>
          <ac:spMkLst>
            <pc:docMk/>
            <pc:sldMk cId="2405901907" sldId="258"/>
            <ac:spMk id="33" creationId="{578F0B75-AEF1-4C76-88CF-9464A9B939DF}"/>
          </ac:spMkLst>
        </pc:spChg>
        <pc:spChg chg="add mod">
          <ac:chgData name="Javiera" userId="1a51565a0bee54e8" providerId="LiveId" clId="{73F9E219-B7B1-4095-902A-9A984AF297E1}" dt="2021-05-31T23:33:55.726" v="59" actId="14100"/>
          <ac:spMkLst>
            <pc:docMk/>
            <pc:sldMk cId="2405901907" sldId="258"/>
            <ac:spMk id="34" creationId="{A092BB74-EF38-4571-A370-A54BFBC41291}"/>
          </ac:spMkLst>
        </pc:spChg>
        <pc:spChg chg="add mod">
          <ac:chgData name="Javiera" userId="1a51565a0bee54e8" providerId="LiveId" clId="{73F9E219-B7B1-4095-902A-9A984AF297E1}" dt="2021-05-31T23:34:44.539" v="63" actId="14100"/>
          <ac:spMkLst>
            <pc:docMk/>
            <pc:sldMk cId="2405901907" sldId="258"/>
            <ac:spMk id="36" creationId="{5076481C-A68D-4686-95C4-746870705668}"/>
          </ac:spMkLst>
        </pc:spChg>
        <pc:spChg chg="add mod">
          <ac:chgData name="Javiera" userId="1a51565a0bee54e8" providerId="LiveId" clId="{73F9E219-B7B1-4095-902A-9A984AF297E1}" dt="2021-06-01T01:51:08.006" v="678" actId="20577"/>
          <ac:spMkLst>
            <pc:docMk/>
            <pc:sldMk cId="2405901907" sldId="258"/>
            <ac:spMk id="38" creationId="{217A1202-ECB4-45A8-A78B-BFFF08A10D71}"/>
          </ac:spMkLst>
        </pc:spChg>
        <pc:spChg chg="add mod">
          <ac:chgData name="Javiera" userId="1a51565a0bee54e8" providerId="LiveId" clId="{73F9E219-B7B1-4095-902A-9A984AF297E1}" dt="2021-06-14T20:05:16.738" v="787" actId="571"/>
          <ac:spMkLst>
            <pc:docMk/>
            <pc:sldMk cId="2405901907" sldId="258"/>
            <ac:spMk id="40" creationId="{D855CF63-724C-44AA-9722-7DAE48A41677}"/>
          </ac:spMkLst>
        </pc:spChg>
        <pc:spChg chg="add mod">
          <ac:chgData name="Javiera" userId="1a51565a0bee54e8" providerId="LiveId" clId="{73F9E219-B7B1-4095-902A-9A984AF297E1}" dt="2021-06-14T20:05:16.738" v="787" actId="571"/>
          <ac:spMkLst>
            <pc:docMk/>
            <pc:sldMk cId="2405901907" sldId="258"/>
            <ac:spMk id="44" creationId="{5AC5B095-792F-42B2-9759-1D4E7FBF0F27}"/>
          </ac:spMkLst>
        </pc:spChg>
        <pc:spChg chg="add mod">
          <ac:chgData name="Javiera" userId="1a51565a0bee54e8" providerId="LiveId" clId="{73F9E219-B7B1-4095-902A-9A984AF297E1}" dt="2021-05-31T23:38:49.652" v="119" actId="1076"/>
          <ac:spMkLst>
            <pc:docMk/>
            <pc:sldMk cId="2405901907" sldId="258"/>
            <ac:spMk id="45" creationId="{6953AD36-2D63-4920-908E-21CD0C403390}"/>
          </ac:spMkLst>
        </pc:spChg>
        <pc:spChg chg="add mod">
          <ac:chgData name="Javiera" userId="1a51565a0bee54e8" providerId="LiveId" clId="{73F9E219-B7B1-4095-902A-9A984AF297E1}" dt="2021-05-31T23:38:35.967" v="118" actId="14100"/>
          <ac:spMkLst>
            <pc:docMk/>
            <pc:sldMk cId="2405901907" sldId="258"/>
            <ac:spMk id="46" creationId="{B7D224CC-E8A7-40FD-89F7-A25F677B0F00}"/>
          </ac:spMkLst>
        </pc:spChg>
        <pc:spChg chg="add mod">
          <ac:chgData name="Javiera" userId="1a51565a0bee54e8" providerId="LiveId" clId="{73F9E219-B7B1-4095-902A-9A984AF297E1}" dt="2021-06-14T20:05:16.738" v="787" actId="571"/>
          <ac:spMkLst>
            <pc:docMk/>
            <pc:sldMk cId="2405901907" sldId="258"/>
            <ac:spMk id="47" creationId="{184A1253-6673-4BAB-82BF-BFB4D72E55C1}"/>
          </ac:spMkLst>
        </pc:spChg>
        <pc:spChg chg="add mod">
          <ac:chgData name="Javiera" userId="1a51565a0bee54e8" providerId="LiveId" clId="{73F9E219-B7B1-4095-902A-9A984AF297E1}" dt="2021-06-14T20:05:16.738" v="787" actId="571"/>
          <ac:spMkLst>
            <pc:docMk/>
            <pc:sldMk cId="2405901907" sldId="258"/>
            <ac:spMk id="48" creationId="{F408BF7B-AE44-4454-B729-AD7DBBF0005B}"/>
          </ac:spMkLst>
        </pc:spChg>
        <pc:spChg chg="add mod">
          <ac:chgData name="Javiera" userId="1a51565a0bee54e8" providerId="LiveId" clId="{73F9E219-B7B1-4095-902A-9A984AF297E1}" dt="2021-06-14T20:05:16.738" v="787" actId="571"/>
          <ac:spMkLst>
            <pc:docMk/>
            <pc:sldMk cId="2405901907" sldId="258"/>
            <ac:spMk id="49" creationId="{E729347B-2058-4B3B-AEB0-A8DC7458381A}"/>
          </ac:spMkLst>
        </pc:spChg>
        <pc:spChg chg="add mod">
          <ac:chgData name="Javiera" userId="1a51565a0bee54e8" providerId="LiveId" clId="{73F9E219-B7B1-4095-902A-9A984AF297E1}" dt="2021-06-14T20:05:16.738" v="787" actId="571"/>
          <ac:spMkLst>
            <pc:docMk/>
            <pc:sldMk cId="2405901907" sldId="258"/>
            <ac:spMk id="51" creationId="{09F53EE6-4DA4-4114-8A9B-A221374BC98B}"/>
          </ac:spMkLst>
        </pc:spChg>
        <pc:spChg chg="add mod">
          <ac:chgData name="Javiera" userId="1a51565a0bee54e8" providerId="LiveId" clId="{73F9E219-B7B1-4095-902A-9A984AF297E1}" dt="2021-06-14T20:05:16.738" v="787" actId="571"/>
          <ac:spMkLst>
            <pc:docMk/>
            <pc:sldMk cId="2405901907" sldId="258"/>
            <ac:spMk id="52" creationId="{417651A2-FB64-4171-BBC9-ADBDD5DB96C1}"/>
          </ac:spMkLst>
        </pc:spChg>
        <pc:picChg chg="mod">
          <ac:chgData name="Javiera" userId="1a51565a0bee54e8" providerId="LiveId" clId="{73F9E219-B7B1-4095-902A-9A984AF297E1}" dt="2021-05-31T23:36:08.769" v="83" actId="1076"/>
          <ac:picMkLst>
            <pc:docMk/>
            <pc:sldMk cId="2405901907" sldId="258"/>
            <ac:picMk id="4" creationId="{4CB9397B-BCC8-4A75-930C-8B122B1DA048}"/>
          </ac:picMkLst>
        </pc:picChg>
        <pc:picChg chg="add mod">
          <ac:chgData name="Javiera" userId="1a51565a0bee54e8" providerId="LiveId" clId="{73F9E219-B7B1-4095-902A-9A984AF297E1}" dt="2021-06-14T20:05:16.738" v="787" actId="571"/>
          <ac:picMkLst>
            <pc:docMk/>
            <pc:sldMk cId="2405901907" sldId="258"/>
            <ac:picMk id="24" creationId="{79E2A05A-CF75-4046-9C35-D39F979FFAAF}"/>
          </ac:picMkLst>
        </pc:picChg>
        <pc:cxnChg chg="add mod">
          <ac:chgData name="Javiera" userId="1a51565a0bee54e8" providerId="LiveId" clId="{73F9E219-B7B1-4095-902A-9A984AF297E1}" dt="2021-05-31T23:28:00.652" v="15" actId="14100"/>
          <ac:cxnSpMkLst>
            <pc:docMk/>
            <pc:sldMk cId="2405901907" sldId="258"/>
            <ac:cxnSpMk id="23" creationId="{CA9E5B70-564D-41EF-8C28-E8D619145436}"/>
          </ac:cxnSpMkLst>
        </pc:cxnChg>
        <pc:cxnChg chg="add mod">
          <ac:chgData name="Javiera" userId="1a51565a0bee54e8" providerId="LiveId" clId="{73F9E219-B7B1-4095-902A-9A984AF297E1}" dt="2021-06-14T20:05:16.738" v="787" actId="571"/>
          <ac:cxnSpMkLst>
            <pc:docMk/>
            <pc:sldMk cId="2405901907" sldId="258"/>
            <ac:cxnSpMk id="26" creationId="{8D0BD427-A57C-46B9-89BB-B09E006BDB6B}"/>
          </ac:cxnSpMkLst>
        </pc:cxnChg>
        <pc:cxnChg chg="add mod">
          <ac:chgData name="Javiera" userId="1a51565a0bee54e8" providerId="LiveId" clId="{73F9E219-B7B1-4095-902A-9A984AF297E1}" dt="2021-06-14T20:05:16.738" v="787" actId="571"/>
          <ac:cxnSpMkLst>
            <pc:docMk/>
            <pc:sldMk cId="2405901907" sldId="258"/>
            <ac:cxnSpMk id="27" creationId="{DA5DD99B-BBB1-4BC9-B0BC-EB9C0F0DFD67}"/>
          </ac:cxnSpMkLst>
        </pc:cxnChg>
        <pc:cxnChg chg="add">
          <ac:chgData name="Javiera" userId="1a51565a0bee54e8" providerId="LiveId" clId="{73F9E219-B7B1-4095-902A-9A984AF297E1}" dt="2021-05-31T23:28:32.075" v="16" actId="11529"/>
          <ac:cxnSpMkLst>
            <pc:docMk/>
            <pc:sldMk cId="2405901907" sldId="258"/>
            <ac:cxnSpMk id="29" creationId="{9D6A5FA1-D2B8-4F57-A2AD-1A41898AECDA}"/>
          </ac:cxnSpMkLst>
        </pc:cxnChg>
        <pc:cxnChg chg="add mod">
          <ac:chgData name="Javiera" userId="1a51565a0bee54e8" providerId="LiveId" clId="{73F9E219-B7B1-4095-902A-9A984AF297E1}" dt="2021-06-14T20:05:16.738" v="787" actId="571"/>
          <ac:cxnSpMkLst>
            <pc:docMk/>
            <pc:sldMk cId="2405901907" sldId="258"/>
            <ac:cxnSpMk id="30" creationId="{E680B78E-072B-4A51-A3F7-51C390F0A719}"/>
          </ac:cxnSpMkLst>
        </pc:cxnChg>
        <pc:cxnChg chg="add mod">
          <ac:chgData name="Javiera" userId="1a51565a0bee54e8" providerId="LiveId" clId="{73F9E219-B7B1-4095-902A-9A984AF297E1}" dt="2021-06-14T20:05:16.738" v="787" actId="571"/>
          <ac:cxnSpMkLst>
            <pc:docMk/>
            <pc:sldMk cId="2405901907" sldId="258"/>
            <ac:cxnSpMk id="32" creationId="{1C811FFF-DD3A-49B7-8DE8-DAD2482D6FDB}"/>
          </ac:cxnSpMkLst>
        </pc:cxnChg>
        <pc:cxnChg chg="add mod">
          <ac:chgData name="Javiera" userId="1a51565a0bee54e8" providerId="LiveId" clId="{73F9E219-B7B1-4095-902A-9A984AF297E1}" dt="2021-05-31T23:35:54.888" v="80" actId="13822"/>
          <ac:cxnSpMkLst>
            <pc:docMk/>
            <pc:sldMk cId="2405901907" sldId="258"/>
            <ac:cxnSpMk id="42" creationId="{0B74237B-730F-4959-898D-440F4EDC3983}"/>
          </ac:cxnSpMkLst>
        </pc:cxnChg>
        <pc:cxnChg chg="add mod">
          <ac:chgData name="Javiera" userId="1a51565a0bee54e8" providerId="LiveId" clId="{73F9E219-B7B1-4095-902A-9A984AF297E1}" dt="2021-06-14T20:05:16.738" v="787" actId="571"/>
          <ac:cxnSpMkLst>
            <pc:docMk/>
            <pc:sldMk cId="2405901907" sldId="258"/>
            <ac:cxnSpMk id="50" creationId="{F4AEDDC4-99B0-4D78-B053-FCB7E88BCBE4}"/>
          </ac:cxnSpMkLst>
        </pc:cxnChg>
      </pc:sldChg>
      <pc:sldChg chg="new del">
        <pc:chgData name="Javiera" userId="1a51565a0bee54e8" providerId="LiveId" clId="{73F9E219-B7B1-4095-902A-9A984AF297E1}" dt="2021-06-01T01:27:51.467" v="121" actId="2696"/>
        <pc:sldMkLst>
          <pc:docMk/>
          <pc:sldMk cId="2417582778" sldId="259"/>
        </pc:sldMkLst>
      </pc:sldChg>
      <pc:sldChg chg="new del">
        <pc:chgData name="Javiera" userId="1a51565a0bee54e8" providerId="LiveId" clId="{73F9E219-B7B1-4095-902A-9A984AF297E1}" dt="2021-06-01T01:28:09.533" v="123" actId="2696"/>
        <pc:sldMkLst>
          <pc:docMk/>
          <pc:sldMk cId="2443047083" sldId="259"/>
        </pc:sldMkLst>
      </pc:sldChg>
      <pc:sldChg chg="addSp delSp modSp new del mod ord setBg">
        <pc:chgData name="Javiera" userId="1a51565a0bee54e8" providerId="LiveId" clId="{73F9E219-B7B1-4095-902A-9A984AF297E1}" dt="2021-06-15T01:14:31.215" v="1495" actId="2696"/>
        <pc:sldMkLst>
          <pc:docMk/>
          <pc:sldMk cId="2816474958" sldId="259"/>
        </pc:sldMkLst>
        <pc:spChg chg="mod">
          <ac:chgData name="Javiera" userId="1a51565a0bee54e8" providerId="LiveId" clId="{73F9E219-B7B1-4095-902A-9A984AF297E1}" dt="2021-06-01T01:36:11.109" v="657" actId="26606"/>
          <ac:spMkLst>
            <pc:docMk/>
            <pc:sldMk cId="2816474958" sldId="259"/>
            <ac:spMk id="2" creationId="{4EBA514F-7991-443A-A343-B810368C60D4}"/>
          </ac:spMkLst>
        </pc:spChg>
        <pc:spChg chg="add del mod">
          <ac:chgData name="Javiera" userId="1a51565a0bee54e8" providerId="LiveId" clId="{73F9E219-B7B1-4095-902A-9A984AF297E1}" dt="2021-06-15T01:14:23.713" v="1494" actId="27636"/>
          <ac:spMkLst>
            <pc:docMk/>
            <pc:sldMk cId="2816474958" sldId="259"/>
            <ac:spMk id="3" creationId="{DBBAAC84-BFE4-4C33-B686-3C27F3AE37CB}"/>
          </ac:spMkLst>
        </pc:spChg>
        <pc:spChg chg="add del">
          <ac:chgData name="Javiera" userId="1a51565a0bee54e8" providerId="LiveId" clId="{73F9E219-B7B1-4095-902A-9A984AF297E1}" dt="2021-06-01T01:28:46.114" v="159" actId="26606"/>
          <ac:spMkLst>
            <pc:docMk/>
            <pc:sldMk cId="2816474958" sldId="259"/>
            <ac:spMk id="8" creationId="{C5176844-69C3-4F79-BE38-EA5BDDF4FEA4}"/>
          </ac:spMkLst>
        </pc:spChg>
        <pc:spChg chg="add del">
          <ac:chgData name="Javiera" userId="1a51565a0bee54e8" providerId="LiveId" clId="{73F9E219-B7B1-4095-902A-9A984AF297E1}" dt="2021-06-01T01:28:46.114" v="159" actId="26606"/>
          <ac:spMkLst>
            <pc:docMk/>
            <pc:sldMk cId="2816474958" sldId="259"/>
            <ac:spMk id="10" creationId="{1CF1AAE4-D0BC-430F-A613-7BBAAECA0C2D}"/>
          </ac:spMkLst>
        </pc:spChg>
        <pc:spChg chg="add del">
          <ac:chgData name="Javiera" userId="1a51565a0bee54e8" providerId="LiveId" clId="{73F9E219-B7B1-4095-902A-9A984AF297E1}" dt="2021-06-01T01:28:46.114" v="159" actId="26606"/>
          <ac:spMkLst>
            <pc:docMk/>
            <pc:sldMk cId="2816474958" sldId="259"/>
            <ac:spMk id="12" creationId="{A101E513-AF74-4E9D-A31F-99664250722D}"/>
          </ac:spMkLst>
        </pc:spChg>
        <pc:spChg chg="add del">
          <ac:chgData name="Javiera" userId="1a51565a0bee54e8" providerId="LiveId" clId="{73F9E219-B7B1-4095-902A-9A984AF297E1}" dt="2021-06-01T01:36:11.109" v="657" actId="26606"/>
          <ac:spMkLst>
            <pc:docMk/>
            <pc:sldMk cId="2816474958" sldId="259"/>
            <ac:spMk id="14" creationId="{C5176844-69C3-4F79-BE38-EA5BDDF4FEA4}"/>
          </ac:spMkLst>
        </pc:spChg>
        <pc:spChg chg="add del">
          <ac:chgData name="Javiera" userId="1a51565a0bee54e8" providerId="LiveId" clId="{73F9E219-B7B1-4095-902A-9A984AF297E1}" dt="2021-06-01T01:36:11.109" v="657" actId="26606"/>
          <ac:spMkLst>
            <pc:docMk/>
            <pc:sldMk cId="2816474958" sldId="259"/>
            <ac:spMk id="16" creationId="{A101E513-AF74-4E9D-A31F-99664250722D}"/>
          </ac:spMkLst>
        </pc:spChg>
        <pc:spChg chg="add del">
          <ac:chgData name="Javiera" userId="1a51565a0bee54e8" providerId="LiveId" clId="{73F9E219-B7B1-4095-902A-9A984AF297E1}" dt="2021-06-01T01:35:03.709" v="652" actId="26606"/>
          <ac:spMkLst>
            <pc:docMk/>
            <pc:sldMk cId="2816474958" sldId="259"/>
            <ac:spMk id="21" creationId="{C5176844-69C3-4F79-BE38-EA5BDDF4FEA4}"/>
          </ac:spMkLst>
        </pc:spChg>
        <pc:spChg chg="add del">
          <ac:chgData name="Javiera" userId="1a51565a0bee54e8" providerId="LiveId" clId="{73F9E219-B7B1-4095-902A-9A984AF297E1}" dt="2021-06-01T01:35:09.297" v="654" actId="26606"/>
          <ac:spMkLst>
            <pc:docMk/>
            <pc:sldMk cId="2816474958" sldId="259"/>
            <ac:spMk id="22" creationId="{C5176844-69C3-4F79-BE38-EA5BDDF4FEA4}"/>
          </ac:spMkLst>
        </pc:spChg>
        <pc:spChg chg="add del">
          <ac:chgData name="Javiera" userId="1a51565a0bee54e8" providerId="LiveId" clId="{73F9E219-B7B1-4095-902A-9A984AF297E1}" dt="2021-06-01T01:35:03.709" v="652" actId="26606"/>
          <ac:spMkLst>
            <pc:docMk/>
            <pc:sldMk cId="2816474958" sldId="259"/>
            <ac:spMk id="25" creationId="{A101E513-AF74-4E9D-A31F-99664250722D}"/>
          </ac:spMkLst>
        </pc:spChg>
        <pc:spChg chg="add del">
          <ac:chgData name="Javiera" userId="1a51565a0bee54e8" providerId="LiveId" clId="{73F9E219-B7B1-4095-902A-9A984AF297E1}" dt="2021-06-01T01:35:09.297" v="654" actId="26606"/>
          <ac:spMkLst>
            <pc:docMk/>
            <pc:sldMk cId="2816474958" sldId="259"/>
            <ac:spMk id="26" creationId="{7BB25A96-E96A-4D45-AA98-5275E81FAC84}"/>
          </ac:spMkLst>
        </pc:spChg>
        <pc:spChg chg="add del">
          <ac:chgData name="Javiera" userId="1a51565a0bee54e8" providerId="LiveId" clId="{73F9E219-B7B1-4095-902A-9A984AF297E1}" dt="2021-06-01T01:35:09.297" v="654" actId="26606"/>
          <ac:spMkLst>
            <pc:docMk/>
            <pc:sldMk cId="2816474958" sldId="259"/>
            <ac:spMk id="28" creationId="{A101E513-AF74-4E9D-A31F-99664250722D}"/>
          </ac:spMkLst>
        </pc:spChg>
        <pc:spChg chg="add del">
          <ac:chgData name="Javiera" userId="1a51565a0bee54e8" providerId="LiveId" clId="{73F9E219-B7B1-4095-902A-9A984AF297E1}" dt="2021-06-01T01:36:11.109" v="657" actId="26606"/>
          <ac:spMkLst>
            <pc:docMk/>
            <pc:sldMk cId="2816474958" sldId="259"/>
            <ac:spMk id="30" creationId="{C5176844-69C3-4F79-BE38-EA5BDDF4FEA4}"/>
          </ac:spMkLst>
        </pc:spChg>
        <pc:spChg chg="add del">
          <ac:chgData name="Javiera" userId="1a51565a0bee54e8" providerId="LiveId" clId="{73F9E219-B7B1-4095-902A-9A984AF297E1}" dt="2021-06-01T01:36:11.109" v="657" actId="26606"/>
          <ac:spMkLst>
            <pc:docMk/>
            <pc:sldMk cId="2816474958" sldId="259"/>
            <ac:spMk id="31" creationId="{41113FF5-9B84-4A89-BF52-EA3C7E01AA3B}"/>
          </ac:spMkLst>
        </pc:spChg>
        <pc:spChg chg="add del">
          <ac:chgData name="Javiera" userId="1a51565a0bee54e8" providerId="LiveId" clId="{73F9E219-B7B1-4095-902A-9A984AF297E1}" dt="2021-06-01T01:36:11.109" v="657" actId="26606"/>
          <ac:spMkLst>
            <pc:docMk/>
            <pc:sldMk cId="2816474958" sldId="259"/>
            <ac:spMk id="32" creationId="{A101E513-AF74-4E9D-A31F-99664250722D}"/>
          </ac:spMkLst>
        </pc:spChg>
        <pc:graphicFrameChg chg="add del">
          <ac:chgData name="Javiera" userId="1a51565a0bee54e8" providerId="LiveId" clId="{73F9E219-B7B1-4095-902A-9A984AF297E1}" dt="2021-06-01T01:35:09.297" v="654" actId="26606"/>
          <ac:graphicFrameMkLst>
            <pc:docMk/>
            <pc:sldMk cId="2816474958" sldId="259"/>
            <ac:graphicFrameMk id="18" creationId="{8EC002D5-2604-465E-BF6E-9548BF19DC3E}"/>
          </ac:graphicFrameMkLst>
        </pc:graphicFrameChg>
        <pc:graphicFrameChg chg="add del mod">
          <ac:chgData name="Javiera" userId="1a51565a0bee54e8" providerId="LiveId" clId="{73F9E219-B7B1-4095-902A-9A984AF297E1}" dt="2021-06-01T01:36:11.109" v="657" actId="26606"/>
          <ac:graphicFrameMkLst>
            <pc:docMk/>
            <pc:sldMk cId="2816474958" sldId="259"/>
            <ac:graphicFrameMk id="33" creationId="{CE8FAB05-0539-4C62-9039-1E05718D18A2}"/>
          </ac:graphicFrameMkLst>
        </pc:graphicFrameChg>
        <pc:cxnChg chg="add del">
          <ac:chgData name="Javiera" userId="1a51565a0bee54e8" providerId="LiveId" clId="{73F9E219-B7B1-4095-902A-9A984AF297E1}" dt="2021-06-01T01:36:11.109" v="657" actId="26606"/>
          <ac:cxnSpMkLst>
            <pc:docMk/>
            <pc:sldMk cId="2816474958" sldId="259"/>
            <ac:cxnSpMk id="15" creationId="{C629AF8A-C09C-4B6F-B505-26D1FD0FBE5E}"/>
          </ac:cxnSpMkLst>
        </pc:cxnChg>
        <pc:cxnChg chg="add del">
          <ac:chgData name="Javiera" userId="1a51565a0bee54e8" providerId="LiveId" clId="{73F9E219-B7B1-4095-902A-9A984AF297E1}" dt="2021-06-01T01:35:03.709" v="652" actId="26606"/>
          <ac:cxnSpMkLst>
            <pc:docMk/>
            <pc:sldMk cId="2816474958" sldId="259"/>
            <ac:cxnSpMk id="23" creationId="{C629AF8A-C09C-4B6F-B505-26D1FD0FBE5E}"/>
          </ac:cxnSpMkLst>
        </pc:cxnChg>
        <pc:cxnChg chg="add del">
          <ac:chgData name="Javiera" userId="1a51565a0bee54e8" providerId="LiveId" clId="{73F9E219-B7B1-4095-902A-9A984AF297E1}" dt="2021-06-01T01:35:09.297" v="654" actId="26606"/>
          <ac:cxnSpMkLst>
            <pc:docMk/>
            <pc:sldMk cId="2816474958" sldId="259"/>
            <ac:cxnSpMk id="24" creationId="{33862825-C012-4895-A17E-F3D1F62D89DD}"/>
          </ac:cxnSpMkLst>
        </pc:cxnChg>
      </pc:sldChg>
      <pc:sldChg chg="delSp modSp new del mod">
        <pc:chgData name="Javiera" userId="1a51565a0bee54e8" providerId="LiveId" clId="{73F9E219-B7B1-4095-902A-9A984AF297E1}" dt="2021-06-15T01:14:36.814" v="1496" actId="2696"/>
        <pc:sldMkLst>
          <pc:docMk/>
          <pc:sldMk cId="3233198293" sldId="260"/>
        </pc:sldMkLst>
        <pc:spChg chg="del">
          <ac:chgData name="Javiera" userId="1a51565a0bee54e8" providerId="LiveId" clId="{73F9E219-B7B1-4095-902A-9A984AF297E1}" dt="2021-06-01T01:55:42.842" v="784" actId="21"/>
          <ac:spMkLst>
            <pc:docMk/>
            <pc:sldMk cId="3233198293" sldId="260"/>
            <ac:spMk id="2" creationId="{00C52764-74D4-41A3-A110-6B0C6EDCF234}"/>
          </ac:spMkLst>
        </pc:spChg>
        <pc:spChg chg="mod">
          <ac:chgData name="Javiera" userId="1a51565a0bee54e8" providerId="LiveId" clId="{73F9E219-B7B1-4095-902A-9A984AF297E1}" dt="2021-06-01T01:55:55.891" v="785" actId="14100"/>
          <ac:spMkLst>
            <pc:docMk/>
            <pc:sldMk cId="3233198293" sldId="260"/>
            <ac:spMk id="3" creationId="{ABC70549-8029-42B3-AE94-14EE0EFCF8F8}"/>
          </ac:spMkLst>
        </pc:spChg>
      </pc:sldChg>
      <pc:sldChg chg="addSp delSp modSp new del mod">
        <pc:chgData name="Javiera" userId="1a51565a0bee54e8" providerId="LiveId" clId="{73F9E219-B7B1-4095-902A-9A984AF297E1}" dt="2021-06-15T01:44:23.489" v="1972" actId="47"/>
        <pc:sldMkLst>
          <pc:docMk/>
          <pc:sldMk cId="1120710537" sldId="261"/>
        </pc:sldMkLst>
        <pc:spChg chg="mod">
          <ac:chgData name="Javiera" userId="1a51565a0bee54e8" providerId="LiveId" clId="{73F9E219-B7B1-4095-902A-9A984AF297E1}" dt="2021-06-15T01:44:07.578" v="1971" actId="2085"/>
          <ac:spMkLst>
            <pc:docMk/>
            <pc:sldMk cId="1120710537" sldId="261"/>
            <ac:spMk id="2" creationId="{35B212DF-EA71-4ACA-89B0-44EBA7E00A28}"/>
          </ac:spMkLst>
        </pc:spChg>
        <pc:spChg chg="del">
          <ac:chgData name="Javiera" userId="1a51565a0bee54e8" providerId="LiveId" clId="{73F9E219-B7B1-4095-902A-9A984AF297E1}" dt="2021-06-01T01:48:42.127" v="674"/>
          <ac:spMkLst>
            <pc:docMk/>
            <pc:sldMk cId="1120710537" sldId="261"/>
            <ac:spMk id="3" creationId="{7C91F722-690D-4A2E-B3DE-9920E0DF9AC6}"/>
          </ac:spMkLst>
        </pc:spChg>
        <pc:spChg chg="add del mod">
          <ac:chgData name="Javiera" userId="1a51565a0bee54e8" providerId="LiveId" clId="{73F9E219-B7B1-4095-902A-9A984AF297E1}" dt="2021-06-01T01:53:07.367" v="679"/>
          <ac:spMkLst>
            <pc:docMk/>
            <pc:sldMk cId="1120710537" sldId="261"/>
            <ac:spMk id="6" creationId="{A245C9A4-1D80-482A-8FDC-38AD7CE0E7F6}"/>
          </ac:spMkLst>
        </pc:spChg>
        <pc:picChg chg="add del mod">
          <ac:chgData name="Javiera" userId="1a51565a0bee54e8" providerId="LiveId" clId="{73F9E219-B7B1-4095-902A-9A984AF297E1}" dt="2021-06-01T01:48:45.293" v="675" actId="21"/>
          <ac:picMkLst>
            <pc:docMk/>
            <pc:sldMk cId="1120710537" sldId="261"/>
            <ac:picMk id="4" creationId="{51BAE837-7D91-4473-A24D-339FF51AE976}"/>
          </ac:picMkLst>
        </pc:picChg>
        <pc:picChg chg="add mod">
          <ac:chgData name="Javiera" userId="1a51565a0bee54e8" providerId="LiveId" clId="{73F9E219-B7B1-4095-902A-9A984AF297E1}" dt="2021-06-01T01:53:20.407" v="682" actId="14100"/>
          <ac:picMkLst>
            <pc:docMk/>
            <pc:sldMk cId="1120710537" sldId="261"/>
            <ac:picMk id="1026" creationId="{FA3611A5-E43E-4093-9F68-B80F0F6B85C1}"/>
          </ac:picMkLst>
        </pc:picChg>
      </pc:sldChg>
      <pc:sldChg chg="addSp modSp new mod ord">
        <pc:chgData name="Javiera" userId="1a51565a0bee54e8" providerId="LiveId" clId="{73F9E219-B7B1-4095-902A-9A984AF297E1}" dt="2021-06-15T01:46:49.741" v="1977" actId="20578"/>
        <pc:sldMkLst>
          <pc:docMk/>
          <pc:sldMk cId="2578100548" sldId="262"/>
        </pc:sldMkLst>
        <pc:spChg chg="add mod">
          <ac:chgData name="Javiera" userId="1a51565a0bee54e8" providerId="LiveId" clId="{73F9E219-B7B1-4095-902A-9A984AF297E1}" dt="2021-06-15T01:26:01.374" v="1719" actId="113"/>
          <ac:spMkLst>
            <pc:docMk/>
            <pc:sldMk cId="2578100548" sldId="262"/>
            <ac:spMk id="3" creationId="{B69A6565-AE42-4EF9-89DC-3E3D41C3B3D4}"/>
          </ac:spMkLst>
        </pc:spChg>
        <pc:spChg chg="add mod">
          <ac:chgData name="Javiera" userId="1a51565a0bee54e8" providerId="LiveId" clId="{73F9E219-B7B1-4095-902A-9A984AF297E1}" dt="2021-06-15T01:36:53.551" v="1871" actId="208"/>
          <ac:spMkLst>
            <pc:docMk/>
            <pc:sldMk cId="2578100548" sldId="262"/>
            <ac:spMk id="4" creationId="{FFD31CCF-E5B8-49E2-AD1E-D4ACBEC71F6C}"/>
          </ac:spMkLst>
        </pc:spChg>
        <pc:picChg chg="add mod">
          <ac:chgData name="Javiera" userId="1a51565a0bee54e8" providerId="LiveId" clId="{73F9E219-B7B1-4095-902A-9A984AF297E1}" dt="2021-06-15T01:25:34.297" v="1715" actId="1076"/>
          <ac:picMkLst>
            <pc:docMk/>
            <pc:sldMk cId="2578100548" sldId="262"/>
            <ac:picMk id="2" creationId="{5AD45614-000A-4783-8288-39894DD1B365}"/>
          </ac:picMkLst>
        </pc:picChg>
      </pc:sldChg>
      <pc:sldChg chg="addSp delSp modSp new mod">
        <pc:chgData name="Javiera" userId="1a51565a0bee54e8" providerId="LiveId" clId="{73F9E219-B7B1-4095-902A-9A984AF297E1}" dt="2021-06-15T01:30:09.162" v="1774" actId="113"/>
        <pc:sldMkLst>
          <pc:docMk/>
          <pc:sldMk cId="2130415738" sldId="263"/>
        </pc:sldMkLst>
        <pc:spChg chg="add del mod">
          <ac:chgData name="Javiera" userId="1a51565a0bee54e8" providerId="LiveId" clId="{73F9E219-B7B1-4095-902A-9A984AF297E1}" dt="2021-06-14T20:22:49.850" v="968"/>
          <ac:spMkLst>
            <pc:docMk/>
            <pc:sldMk cId="2130415738" sldId="263"/>
            <ac:spMk id="2" creationId="{855F927E-73B2-4EA6-919D-0468979E5FAF}"/>
          </ac:spMkLst>
        </pc:spChg>
        <pc:spChg chg="add del mod">
          <ac:chgData name="Javiera" userId="1a51565a0bee54e8" providerId="LiveId" clId="{73F9E219-B7B1-4095-902A-9A984AF297E1}" dt="2021-06-14T20:23:11.678" v="971"/>
          <ac:spMkLst>
            <pc:docMk/>
            <pc:sldMk cId="2130415738" sldId="263"/>
            <ac:spMk id="3" creationId="{47F6B6F2-C905-4337-8C02-733E99A7DA7C}"/>
          </ac:spMkLst>
        </pc:spChg>
        <pc:spChg chg="add del mod">
          <ac:chgData name="Javiera" userId="1a51565a0bee54e8" providerId="LiveId" clId="{73F9E219-B7B1-4095-902A-9A984AF297E1}" dt="2021-06-14T20:26:14.517" v="995" actId="767"/>
          <ac:spMkLst>
            <pc:docMk/>
            <pc:sldMk cId="2130415738" sldId="263"/>
            <ac:spMk id="4" creationId="{AD1D6B16-C89B-4875-88E7-8C2559E687A6}"/>
          </ac:spMkLst>
        </pc:spChg>
        <pc:spChg chg="add mod">
          <ac:chgData name="Javiera" userId="1a51565a0bee54e8" providerId="LiveId" clId="{73F9E219-B7B1-4095-902A-9A984AF297E1}" dt="2021-06-14T20:32:56.978" v="1057" actId="113"/>
          <ac:spMkLst>
            <pc:docMk/>
            <pc:sldMk cId="2130415738" sldId="263"/>
            <ac:spMk id="8" creationId="{14C17F16-E140-4786-80E3-A441F1A7602A}"/>
          </ac:spMkLst>
        </pc:spChg>
        <pc:spChg chg="add mod">
          <ac:chgData name="Javiera" userId="1a51565a0bee54e8" providerId="LiveId" clId="{73F9E219-B7B1-4095-902A-9A984AF297E1}" dt="2021-06-15T01:28:54.097" v="1761" actId="207"/>
          <ac:spMkLst>
            <pc:docMk/>
            <pc:sldMk cId="2130415738" sldId="263"/>
            <ac:spMk id="10" creationId="{DB039FF3-7662-41B3-A857-E440655B5C9C}"/>
          </ac:spMkLst>
        </pc:spChg>
        <pc:spChg chg="add mod">
          <ac:chgData name="Javiera" userId="1a51565a0bee54e8" providerId="LiveId" clId="{73F9E219-B7B1-4095-902A-9A984AF297E1}" dt="2021-06-14T20:33:04.997" v="1058" actId="113"/>
          <ac:spMkLst>
            <pc:docMk/>
            <pc:sldMk cId="2130415738" sldId="263"/>
            <ac:spMk id="11" creationId="{A8C31392-B4D8-4F06-A0FF-47FB37656FCE}"/>
          </ac:spMkLst>
        </pc:spChg>
        <pc:spChg chg="add del mod">
          <ac:chgData name="Javiera" userId="1a51565a0bee54e8" providerId="LiveId" clId="{73F9E219-B7B1-4095-902A-9A984AF297E1}" dt="2021-06-15T01:28:11.699" v="1753" actId="478"/>
          <ac:spMkLst>
            <pc:docMk/>
            <pc:sldMk cId="2130415738" sldId="263"/>
            <ac:spMk id="12" creationId="{F5DB16CB-C6E7-43D8-A3CE-4FCB3ACBFF8F}"/>
          </ac:spMkLst>
        </pc:spChg>
        <pc:spChg chg="add mod">
          <ac:chgData name="Javiera" userId="1a51565a0bee54e8" providerId="LiveId" clId="{73F9E219-B7B1-4095-902A-9A984AF297E1}" dt="2021-06-14T20:33:08.440" v="1059" actId="113"/>
          <ac:spMkLst>
            <pc:docMk/>
            <pc:sldMk cId="2130415738" sldId="263"/>
            <ac:spMk id="14" creationId="{11A0646C-27F9-4F09-8C82-62FCA3F1B3EA}"/>
          </ac:spMkLst>
        </pc:spChg>
        <pc:spChg chg="add del mod">
          <ac:chgData name="Javiera" userId="1a51565a0bee54e8" providerId="LiveId" clId="{73F9E219-B7B1-4095-902A-9A984AF297E1}" dt="2021-06-15T01:28:14.270" v="1754" actId="478"/>
          <ac:spMkLst>
            <pc:docMk/>
            <pc:sldMk cId="2130415738" sldId="263"/>
            <ac:spMk id="15" creationId="{ACB27A9A-D6E7-4944-A607-1E62787F0425}"/>
          </ac:spMkLst>
        </pc:spChg>
        <pc:spChg chg="add mod">
          <ac:chgData name="Javiera" userId="1a51565a0bee54e8" providerId="LiveId" clId="{73F9E219-B7B1-4095-902A-9A984AF297E1}" dt="2021-06-14T20:33:15.756" v="1060" actId="113"/>
          <ac:spMkLst>
            <pc:docMk/>
            <pc:sldMk cId="2130415738" sldId="263"/>
            <ac:spMk id="17" creationId="{65112355-0916-4BFE-97B5-78130555579A}"/>
          </ac:spMkLst>
        </pc:spChg>
        <pc:spChg chg="add mod">
          <ac:chgData name="Javiera" userId="1a51565a0bee54e8" providerId="LiveId" clId="{73F9E219-B7B1-4095-902A-9A984AF297E1}" dt="2021-06-15T01:29:12.302" v="1766" actId="208"/>
          <ac:spMkLst>
            <pc:docMk/>
            <pc:sldMk cId="2130415738" sldId="263"/>
            <ac:spMk id="18" creationId="{07D377E6-C184-404D-B092-35879AE4279B}"/>
          </ac:spMkLst>
        </pc:spChg>
        <pc:spChg chg="add mod">
          <ac:chgData name="Javiera" userId="1a51565a0bee54e8" providerId="LiveId" clId="{73F9E219-B7B1-4095-902A-9A984AF297E1}" dt="2021-06-15T01:30:09.162" v="1774" actId="113"/>
          <ac:spMkLst>
            <pc:docMk/>
            <pc:sldMk cId="2130415738" sldId="263"/>
            <ac:spMk id="19" creationId="{422458EF-37E2-46C8-AF29-621924F04AAC}"/>
          </ac:spMkLst>
        </pc:spChg>
        <pc:spChg chg="add del mod">
          <ac:chgData name="Javiera" userId="1a51565a0bee54e8" providerId="LiveId" clId="{73F9E219-B7B1-4095-902A-9A984AF297E1}" dt="2021-06-14T20:34:20.937" v="1084" actId="21"/>
          <ac:spMkLst>
            <pc:docMk/>
            <pc:sldMk cId="2130415738" sldId="263"/>
            <ac:spMk id="20" creationId="{E251AF4A-6DCB-4ED8-99F1-70DB214944A4}"/>
          </ac:spMkLst>
        </pc:spChg>
        <pc:spChg chg="add mod">
          <ac:chgData name="Javiera" userId="1a51565a0bee54e8" providerId="LiveId" clId="{73F9E219-B7B1-4095-902A-9A984AF297E1}" dt="2021-06-15T01:29:08.483" v="1765" actId="207"/>
          <ac:spMkLst>
            <pc:docMk/>
            <pc:sldMk cId="2130415738" sldId="263"/>
            <ac:spMk id="21" creationId="{315EAE1F-16E4-4922-AD74-31F71B8AE0A5}"/>
          </ac:spMkLst>
        </pc:spChg>
        <pc:spChg chg="add mod">
          <ac:chgData name="Javiera" userId="1a51565a0bee54e8" providerId="LiveId" clId="{73F9E219-B7B1-4095-902A-9A984AF297E1}" dt="2021-06-15T01:29:49.086" v="1771" actId="1076"/>
          <ac:spMkLst>
            <pc:docMk/>
            <pc:sldMk cId="2130415738" sldId="263"/>
            <ac:spMk id="22" creationId="{43E5CD27-3922-4AC2-B529-3D4A4EA6D498}"/>
          </ac:spMkLst>
        </pc:spChg>
        <pc:spChg chg="add mod">
          <ac:chgData name="Javiera" userId="1a51565a0bee54e8" providerId="LiveId" clId="{73F9E219-B7B1-4095-902A-9A984AF297E1}" dt="2021-06-15T01:28:57.332" v="1762" actId="208"/>
          <ac:spMkLst>
            <pc:docMk/>
            <pc:sldMk cId="2130415738" sldId="263"/>
            <ac:spMk id="23" creationId="{18C82253-2448-4A83-A43B-2B5CB21AC875}"/>
          </ac:spMkLst>
        </pc:spChg>
        <pc:spChg chg="add mod">
          <ac:chgData name="Javiera" userId="1a51565a0bee54e8" providerId="LiveId" clId="{73F9E219-B7B1-4095-902A-9A984AF297E1}" dt="2021-06-15T01:29:01.578" v="1763" actId="208"/>
          <ac:spMkLst>
            <pc:docMk/>
            <pc:sldMk cId="2130415738" sldId="263"/>
            <ac:spMk id="24" creationId="{7380B072-A759-4178-99BB-A1B2553A167C}"/>
          </ac:spMkLst>
        </pc:spChg>
        <pc:picChg chg="add del mod">
          <ac:chgData name="Javiera" userId="1a51565a0bee54e8" providerId="LiveId" clId="{73F9E219-B7B1-4095-902A-9A984AF297E1}" dt="2021-06-14T20:24:10.682" v="993"/>
          <ac:picMkLst>
            <pc:docMk/>
            <pc:sldMk cId="2130415738" sldId="263"/>
            <ac:picMk id="5" creationId="{CD4B07A4-C5A1-461D-A175-E734E400193B}"/>
          </ac:picMkLst>
        </pc:picChg>
        <pc:picChg chg="add del mod">
          <ac:chgData name="Javiera" userId="1a51565a0bee54e8" providerId="LiveId" clId="{73F9E219-B7B1-4095-902A-9A984AF297E1}" dt="2021-06-14T20:24:09.754" v="991"/>
          <ac:picMkLst>
            <pc:docMk/>
            <pc:sldMk cId="2130415738" sldId="263"/>
            <ac:picMk id="6" creationId="{01628056-748C-4A76-A740-E53C7F1AF2C3}"/>
          </ac:picMkLst>
        </pc:picChg>
        <pc:picChg chg="add mod">
          <ac:chgData name="Javiera" userId="1a51565a0bee54e8" providerId="LiveId" clId="{73F9E219-B7B1-4095-902A-9A984AF297E1}" dt="2021-06-15T01:27:03.043" v="1739" actId="1440"/>
          <ac:picMkLst>
            <pc:docMk/>
            <pc:sldMk cId="2130415738" sldId="263"/>
            <ac:picMk id="7" creationId="{F7B47B42-AE55-47F9-9B2D-79F8057E7560}"/>
          </ac:picMkLst>
        </pc:picChg>
        <pc:picChg chg="add mod">
          <ac:chgData name="Javiera" userId="1a51565a0bee54e8" providerId="LiveId" clId="{73F9E219-B7B1-4095-902A-9A984AF297E1}" dt="2021-06-15T01:27:06.983" v="1740" actId="1440"/>
          <ac:picMkLst>
            <pc:docMk/>
            <pc:sldMk cId="2130415738" sldId="263"/>
            <ac:picMk id="9" creationId="{E55E10CB-C4D0-46A8-B29A-4F5B926A299C}"/>
          </ac:picMkLst>
        </pc:picChg>
        <pc:picChg chg="add mod">
          <ac:chgData name="Javiera" userId="1a51565a0bee54e8" providerId="LiveId" clId="{73F9E219-B7B1-4095-902A-9A984AF297E1}" dt="2021-06-15T01:27:10.534" v="1741" actId="1440"/>
          <ac:picMkLst>
            <pc:docMk/>
            <pc:sldMk cId="2130415738" sldId="263"/>
            <ac:picMk id="13" creationId="{46070505-488C-4691-816C-807244EA6760}"/>
          </ac:picMkLst>
        </pc:picChg>
        <pc:picChg chg="add mod">
          <ac:chgData name="Javiera" userId="1a51565a0bee54e8" providerId="LiveId" clId="{73F9E219-B7B1-4095-902A-9A984AF297E1}" dt="2021-06-15T01:27:14.078" v="1742" actId="1440"/>
          <ac:picMkLst>
            <pc:docMk/>
            <pc:sldMk cId="2130415738" sldId="263"/>
            <ac:picMk id="16" creationId="{06CF96C0-F948-4F8D-9109-A7E54ED60709}"/>
          </ac:picMkLst>
        </pc:picChg>
      </pc:sldChg>
      <pc:sldChg chg="new del">
        <pc:chgData name="Javiera" userId="1a51565a0bee54e8" providerId="LiveId" clId="{73F9E219-B7B1-4095-902A-9A984AF297E1}" dt="2021-06-14T20:38:11.194" v="1110" actId="2696"/>
        <pc:sldMkLst>
          <pc:docMk/>
          <pc:sldMk cId="2681689262" sldId="264"/>
        </pc:sldMkLst>
      </pc:sldChg>
      <pc:sldChg chg="addSp modSp new mod ord">
        <pc:chgData name="Javiera" userId="1a51565a0bee54e8" providerId="LiveId" clId="{73F9E219-B7B1-4095-902A-9A984AF297E1}" dt="2021-06-15T01:36:43.916" v="1869" actId="207"/>
        <pc:sldMkLst>
          <pc:docMk/>
          <pc:sldMk cId="2612614415" sldId="265"/>
        </pc:sldMkLst>
        <pc:spChg chg="mod">
          <ac:chgData name="Javiera" userId="1a51565a0bee54e8" providerId="LiveId" clId="{73F9E219-B7B1-4095-902A-9A984AF297E1}" dt="2021-06-15T01:24:43.587" v="1711" actId="114"/>
          <ac:spMkLst>
            <pc:docMk/>
            <pc:sldMk cId="2612614415" sldId="265"/>
            <ac:spMk id="2" creationId="{49D73003-6887-448D-99A8-F6BCEF0C74D7}"/>
          </ac:spMkLst>
        </pc:spChg>
        <pc:spChg chg="mod">
          <ac:chgData name="Javiera" userId="1a51565a0bee54e8" providerId="LiveId" clId="{73F9E219-B7B1-4095-902A-9A984AF297E1}" dt="2021-06-15T01:19:49.285" v="1624" actId="1076"/>
          <ac:spMkLst>
            <pc:docMk/>
            <pc:sldMk cId="2612614415" sldId="265"/>
            <ac:spMk id="3" creationId="{7CB991E3-AFBD-4B79-8051-CF4ED85C3BDD}"/>
          </ac:spMkLst>
        </pc:spChg>
        <pc:spChg chg="add mod">
          <ac:chgData name="Javiera" userId="1a51565a0bee54e8" providerId="LiveId" clId="{73F9E219-B7B1-4095-902A-9A984AF297E1}" dt="2021-06-15T01:36:40.779" v="1868" actId="207"/>
          <ac:spMkLst>
            <pc:docMk/>
            <pc:sldMk cId="2612614415" sldId="265"/>
            <ac:spMk id="4" creationId="{CD6D2337-3425-4256-A125-C7502CA195C9}"/>
          </ac:spMkLst>
        </pc:spChg>
        <pc:spChg chg="add mod">
          <ac:chgData name="Javiera" userId="1a51565a0bee54e8" providerId="LiveId" clId="{73F9E219-B7B1-4095-902A-9A984AF297E1}" dt="2021-06-15T01:24:54.706" v="1712" actId="114"/>
          <ac:spMkLst>
            <pc:docMk/>
            <pc:sldMk cId="2612614415" sldId="265"/>
            <ac:spMk id="5" creationId="{B2E3B6D6-A4C2-4928-A559-C41C584F2F2D}"/>
          </ac:spMkLst>
        </pc:spChg>
        <pc:spChg chg="add mod">
          <ac:chgData name="Javiera" userId="1a51565a0bee54e8" providerId="LiveId" clId="{73F9E219-B7B1-4095-902A-9A984AF297E1}" dt="2021-06-15T01:36:43.916" v="1869" actId="207"/>
          <ac:spMkLst>
            <pc:docMk/>
            <pc:sldMk cId="2612614415" sldId="265"/>
            <ac:spMk id="6" creationId="{0E442889-98B1-46E4-B71C-F4A6F3E0435C}"/>
          </ac:spMkLst>
        </pc:spChg>
        <pc:spChg chg="add mod">
          <ac:chgData name="Javiera" userId="1a51565a0bee54e8" providerId="LiveId" clId="{73F9E219-B7B1-4095-902A-9A984AF297E1}" dt="2021-06-15T01:20:50.577" v="1680" actId="1076"/>
          <ac:spMkLst>
            <pc:docMk/>
            <pc:sldMk cId="2612614415" sldId="265"/>
            <ac:spMk id="7" creationId="{ADF0719C-90AB-4CC8-AE86-1B57797AE64F}"/>
          </ac:spMkLst>
        </pc:spChg>
      </pc:sldChg>
      <pc:sldChg chg="addSp delSp modSp new mod setBg setClrOvrMap">
        <pc:chgData name="Javiera" userId="1a51565a0bee54e8" providerId="LiveId" clId="{73F9E219-B7B1-4095-902A-9A984AF297E1}" dt="2021-06-15T01:38:29.576" v="1890" actId="1076"/>
        <pc:sldMkLst>
          <pc:docMk/>
          <pc:sldMk cId="3574004203" sldId="266"/>
        </pc:sldMkLst>
        <pc:spChg chg="mod">
          <ac:chgData name="Javiera" userId="1a51565a0bee54e8" providerId="LiveId" clId="{73F9E219-B7B1-4095-902A-9A984AF297E1}" dt="2021-06-15T01:38:10.739" v="1887" actId="1076"/>
          <ac:spMkLst>
            <pc:docMk/>
            <pc:sldMk cId="3574004203" sldId="266"/>
            <ac:spMk id="2" creationId="{58955D92-E82E-404B-AE0B-29A4E1BE6374}"/>
          </ac:spMkLst>
        </pc:spChg>
        <pc:spChg chg="add del">
          <ac:chgData name="Javiera" userId="1a51565a0bee54e8" providerId="LiveId" clId="{73F9E219-B7B1-4095-902A-9A984AF297E1}" dt="2021-06-14T23:07:34.902" v="1276"/>
          <ac:spMkLst>
            <pc:docMk/>
            <pc:sldMk cId="3574004203" sldId="266"/>
            <ac:spMk id="3" creationId="{2302A552-2B9A-4FC7-A8DB-7196BF7953F5}"/>
          </ac:spMkLst>
        </pc:spChg>
        <pc:spChg chg="add del">
          <ac:chgData name="Javiera" userId="1a51565a0bee54e8" providerId="LiveId" clId="{73F9E219-B7B1-4095-902A-9A984AF297E1}" dt="2021-06-14T23:09:34.172" v="1288" actId="11529"/>
          <ac:spMkLst>
            <pc:docMk/>
            <pc:sldMk cId="3574004203" sldId="266"/>
            <ac:spMk id="6" creationId="{62A7B659-0DB7-45E7-A696-38524251FD06}"/>
          </ac:spMkLst>
        </pc:spChg>
        <pc:spChg chg="add del mod">
          <ac:chgData name="Javiera" userId="1a51565a0bee54e8" providerId="LiveId" clId="{73F9E219-B7B1-4095-902A-9A984AF297E1}" dt="2021-06-15T01:32:38.636" v="1809" actId="478"/>
          <ac:spMkLst>
            <pc:docMk/>
            <pc:sldMk cId="3574004203" sldId="266"/>
            <ac:spMk id="8" creationId="{0B6475BE-FFAB-4C38-9F05-B2A6261789CA}"/>
          </ac:spMkLst>
        </pc:spChg>
        <pc:spChg chg="add del">
          <ac:chgData name="Javiera" userId="1a51565a0bee54e8" providerId="LiveId" clId="{73F9E219-B7B1-4095-902A-9A984AF297E1}" dt="2021-06-15T01:32:40.808" v="1810" actId="478"/>
          <ac:spMkLst>
            <pc:docMk/>
            <pc:sldMk cId="3574004203" sldId="266"/>
            <ac:spMk id="9" creationId="{BA4465CD-F2C7-49AD-BC2C-D0DF045D2903}"/>
          </ac:spMkLst>
        </pc:spChg>
        <pc:spChg chg="add del">
          <ac:chgData name="Javiera" userId="1a51565a0bee54e8" providerId="LiveId" clId="{73F9E219-B7B1-4095-902A-9A984AF297E1}" dt="2021-06-14T23:12:42.779" v="1322" actId="26606"/>
          <ac:spMkLst>
            <pc:docMk/>
            <pc:sldMk cId="3574004203" sldId="266"/>
            <ac:spMk id="11" creationId="{30A87432-5EA8-4850-81E2-FFD7F9B58491}"/>
          </ac:spMkLst>
        </pc:spChg>
        <pc:spChg chg="add del">
          <ac:chgData name="Javiera" userId="1a51565a0bee54e8" providerId="LiveId" clId="{73F9E219-B7B1-4095-902A-9A984AF297E1}" dt="2021-06-14T23:12:36.189" v="1318" actId="26606"/>
          <ac:spMkLst>
            <pc:docMk/>
            <pc:sldMk cId="3574004203" sldId="266"/>
            <ac:spMk id="12" creationId="{DD4C4B28-6B4B-4445-8535-F516D74E4AA9}"/>
          </ac:spMkLst>
        </pc:spChg>
        <pc:spChg chg="add mod">
          <ac:chgData name="Javiera" userId="1a51565a0bee54e8" providerId="LiveId" clId="{73F9E219-B7B1-4095-902A-9A984AF297E1}" dt="2021-06-15T01:38:29.576" v="1890" actId="1076"/>
          <ac:spMkLst>
            <pc:docMk/>
            <pc:sldMk cId="3574004203" sldId="266"/>
            <ac:spMk id="15" creationId="{DEB8C0D9-28D8-4170-859B-C5A22E2D705F}"/>
          </ac:spMkLst>
        </pc:spChg>
        <pc:spChg chg="add del">
          <ac:chgData name="Javiera" userId="1a51565a0bee54e8" providerId="LiveId" clId="{73F9E219-B7B1-4095-902A-9A984AF297E1}" dt="2021-06-14T23:12:36.189" v="1318" actId="26606"/>
          <ac:spMkLst>
            <pc:docMk/>
            <pc:sldMk cId="3574004203" sldId="266"/>
            <ac:spMk id="16" creationId="{E2D271B9-9BA2-4AF0-AE69-43E7D26B503B}"/>
          </ac:spMkLst>
        </pc:spChg>
        <pc:spChg chg="add mod">
          <ac:chgData name="Javiera" userId="1a51565a0bee54e8" providerId="LiveId" clId="{73F9E219-B7B1-4095-902A-9A984AF297E1}" dt="2021-06-15T01:38:10.739" v="1887" actId="1076"/>
          <ac:spMkLst>
            <pc:docMk/>
            <pc:sldMk cId="3574004203" sldId="266"/>
            <ac:spMk id="17" creationId="{695386D1-DEE1-45B1-B77B-772717857636}"/>
          </ac:spMkLst>
        </pc:spChg>
        <pc:spChg chg="add del">
          <ac:chgData name="Javiera" userId="1a51565a0bee54e8" providerId="LiveId" clId="{73F9E219-B7B1-4095-902A-9A984AF297E1}" dt="2021-06-14T23:12:36.189" v="1318" actId="26606"/>
          <ac:spMkLst>
            <pc:docMk/>
            <pc:sldMk cId="3574004203" sldId="266"/>
            <ac:spMk id="18" creationId="{4C81B9CA-1414-4F8E-878C-2D9B6603CA02}"/>
          </ac:spMkLst>
        </pc:spChg>
        <pc:spChg chg="add del">
          <ac:chgData name="Javiera" userId="1a51565a0bee54e8" providerId="LiveId" clId="{73F9E219-B7B1-4095-902A-9A984AF297E1}" dt="2021-06-14T23:12:37.630" v="1320" actId="26606"/>
          <ac:spMkLst>
            <pc:docMk/>
            <pc:sldMk cId="3574004203" sldId="266"/>
            <ac:spMk id="21" creationId="{DD4C4B28-6B4B-4445-8535-F516D74E4AA9}"/>
          </ac:spMkLst>
        </pc:spChg>
        <pc:spChg chg="add del">
          <ac:chgData name="Javiera" userId="1a51565a0bee54e8" providerId="LiveId" clId="{73F9E219-B7B1-4095-902A-9A984AF297E1}" dt="2021-06-14T23:12:37.630" v="1320" actId="26606"/>
          <ac:spMkLst>
            <pc:docMk/>
            <pc:sldMk cId="3574004203" sldId="266"/>
            <ac:spMk id="22" creationId="{ADA271CD-3011-4A05-B4A3-80F1794684F2}"/>
          </ac:spMkLst>
        </pc:spChg>
        <pc:spChg chg="add del">
          <ac:chgData name="Javiera" userId="1a51565a0bee54e8" providerId="LiveId" clId="{73F9E219-B7B1-4095-902A-9A984AF297E1}" dt="2021-06-14T23:12:37.630" v="1320" actId="26606"/>
          <ac:spMkLst>
            <pc:docMk/>
            <pc:sldMk cId="3574004203" sldId="266"/>
            <ac:spMk id="24" creationId="{55B419A7-F817-4767-8CCB-FB0E189C4ACD}"/>
          </ac:spMkLst>
        </pc:spChg>
        <pc:spChg chg="add del">
          <ac:chgData name="Javiera" userId="1a51565a0bee54e8" providerId="LiveId" clId="{73F9E219-B7B1-4095-902A-9A984AF297E1}" dt="2021-06-14T23:12:37.630" v="1320" actId="26606"/>
          <ac:spMkLst>
            <pc:docMk/>
            <pc:sldMk cId="3574004203" sldId="266"/>
            <ac:spMk id="25" creationId="{AAD3D935-ECFC-4862-B395-207C13BAC3B7}"/>
          </ac:spMkLst>
        </pc:spChg>
        <pc:spChg chg="add del">
          <ac:chgData name="Javiera" userId="1a51565a0bee54e8" providerId="LiveId" clId="{73F9E219-B7B1-4095-902A-9A984AF297E1}" dt="2021-06-14T23:12:42.779" v="1322" actId="26606"/>
          <ac:spMkLst>
            <pc:docMk/>
            <pc:sldMk cId="3574004203" sldId="266"/>
            <ac:spMk id="27" creationId="{C5176844-69C3-4F79-BE38-EA5BDDF4FEA4}"/>
          </ac:spMkLst>
        </pc:spChg>
        <pc:spChg chg="add del">
          <ac:chgData name="Javiera" userId="1a51565a0bee54e8" providerId="LiveId" clId="{73F9E219-B7B1-4095-902A-9A984AF297E1}" dt="2021-06-14T23:12:42.779" v="1322" actId="26606"/>
          <ac:spMkLst>
            <pc:docMk/>
            <pc:sldMk cId="3574004203" sldId="266"/>
            <ac:spMk id="29" creationId="{CAF8A158-E51E-4253-820B-3970F73976B6}"/>
          </ac:spMkLst>
        </pc:spChg>
        <pc:spChg chg="add del">
          <ac:chgData name="Javiera" userId="1a51565a0bee54e8" providerId="LiveId" clId="{73F9E219-B7B1-4095-902A-9A984AF297E1}" dt="2021-06-14T23:12:42.779" v="1322" actId="26606"/>
          <ac:spMkLst>
            <pc:docMk/>
            <pc:sldMk cId="3574004203" sldId="266"/>
            <ac:spMk id="30" creationId="{A101E513-AF74-4E9D-A31F-99664250722D}"/>
          </ac:spMkLst>
        </pc:spChg>
        <pc:spChg chg="add del">
          <ac:chgData name="Javiera" userId="1a51565a0bee54e8" providerId="LiveId" clId="{73F9E219-B7B1-4095-902A-9A984AF297E1}" dt="2021-06-14T23:12:53.099" v="1324" actId="26606"/>
          <ac:spMkLst>
            <pc:docMk/>
            <pc:sldMk cId="3574004203" sldId="266"/>
            <ac:spMk id="32" creationId="{C5176844-69C3-4F79-BE38-EA5BDDF4FEA4}"/>
          </ac:spMkLst>
        </pc:spChg>
        <pc:spChg chg="add del">
          <ac:chgData name="Javiera" userId="1a51565a0bee54e8" providerId="LiveId" clId="{73F9E219-B7B1-4095-902A-9A984AF297E1}" dt="2021-06-14T23:12:53.099" v="1324" actId="26606"/>
          <ac:spMkLst>
            <pc:docMk/>
            <pc:sldMk cId="3574004203" sldId="266"/>
            <ac:spMk id="33" creationId="{9858DC78-8EAB-424C-B61F-FFE878917FC4}"/>
          </ac:spMkLst>
        </pc:spChg>
        <pc:spChg chg="add del">
          <ac:chgData name="Javiera" userId="1a51565a0bee54e8" providerId="LiveId" clId="{73F9E219-B7B1-4095-902A-9A984AF297E1}" dt="2021-06-14T23:12:53.099" v="1324" actId="26606"/>
          <ac:spMkLst>
            <pc:docMk/>
            <pc:sldMk cId="3574004203" sldId="266"/>
            <ac:spMk id="34" creationId="{A101E513-AF74-4E9D-A31F-99664250722D}"/>
          </ac:spMkLst>
        </pc:spChg>
        <pc:spChg chg="add del">
          <ac:chgData name="Javiera" userId="1a51565a0bee54e8" providerId="LiveId" clId="{73F9E219-B7B1-4095-902A-9A984AF297E1}" dt="2021-06-14T23:12:57.138" v="1326" actId="26606"/>
          <ac:spMkLst>
            <pc:docMk/>
            <pc:sldMk cId="3574004203" sldId="266"/>
            <ac:spMk id="36" creationId="{C5176844-69C3-4F79-BE38-EA5BDDF4FEA4}"/>
          </ac:spMkLst>
        </pc:spChg>
        <pc:spChg chg="add del">
          <ac:chgData name="Javiera" userId="1a51565a0bee54e8" providerId="LiveId" clId="{73F9E219-B7B1-4095-902A-9A984AF297E1}" dt="2021-06-14T23:12:57.138" v="1326" actId="26606"/>
          <ac:spMkLst>
            <pc:docMk/>
            <pc:sldMk cId="3574004203" sldId="266"/>
            <ac:spMk id="38" creationId="{4F3EC1DC-EB25-4BC3-A913-80F183B16C62}"/>
          </ac:spMkLst>
        </pc:spChg>
        <pc:spChg chg="add del">
          <ac:chgData name="Javiera" userId="1a51565a0bee54e8" providerId="LiveId" clId="{73F9E219-B7B1-4095-902A-9A984AF297E1}" dt="2021-06-14T23:12:57.138" v="1326" actId="26606"/>
          <ac:spMkLst>
            <pc:docMk/>
            <pc:sldMk cId="3574004203" sldId="266"/>
            <ac:spMk id="39" creationId="{A101E513-AF74-4E9D-A31F-99664250722D}"/>
          </ac:spMkLst>
        </pc:spChg>
        <pc:picChg chg="add del mod">
          <ac:chgData name="Javiera" userId="1a51565a0bee54e8" providerId="LiveId" clId="{73F9E219-B7B1-4095-902A-9A984AF297E1}" dt="2021-06-14T20:48:12.321" v="1275"/>
          <ac:picMkLst>
            <pc:docMk/>
            <pc:sldMk cId="3574004203" sldId="266"/>
            <ac:picMk id="4" creationId="{EDD56499-BD8F-43BE-855C-E72D8A0AB66D}"/>
          </ac:picMkLst>
        </pc:picChg>
        <pc:picChg chg="add mod ord modCrop">
          <ac:chgData name="Javiera" userId="1a51565a0bee54e8" providerId="LiveId" clId="{73F9E219-B7B1-4095-902A-9A984AF297E1}" dt="2021-06-15T01:38:19.488" v="1888" actId="1076"/>
          <ac:picMkLst>
            <pc:docMk/>
            <pc:sldMk cId="3574004203" sldId="266"/>
            <ac:picMk id="5" creationId="{701A9A6A-655A-463E-86B3-DBEE5E95123E}"/>
          </ac:picMkLst>
        </pc:picChg>
        <pc:picChg chg="add mod">
          <ac:chgData name="Javiera" userId="1a51565a0bee54e8" providerId="LiveId" clId="{73F9E219-B7B1-4095-902A-9A984AF297E1}" dt="2021-06-15T01:38:23.271" v="1889" actId="1076"/>
          <ac:picMkLst>
            <pc:docMk/>
            <pc:sldMk cId="3574004203" sldId="266"/>
            <ac:picMk id="7" creationId="{D438901F-77BF-4FFA-8736-F0B4B5A93EAA}"/>
          </ac:picMkLst>
        </pc:picChg>
        <pc:cxnChg chg="add del">
          <ac:chgData name="Javiera" userId="1a51565a0bee54e8" providerId="LiveId" clId="{73F9E219-B7B1-4095-902A-9A984AF297E1}" dt="2021-06-15T01:33:16.759" v="1813" actId="478"/>
          <ac:cxnSpMkLst>
            <pc:docMk/>
            <pc:sldMk cId="3574004203" sldId="266"/>
            <ac:cxnSpMk id="13" creationId="{1DD1A2DA-DE09-4A89-9A80-1DF6D61EB65D}"/>
          </ac:cxnSpMkLst>
        </pc:cxnChg>
        <pc:cxnChg chg="add del">
          <ac:chgData name="Javiera" userId="1a51565a0bee54e8" providerId="LiveId" clId="{73F9E219-B7B1-4095-902A-9A984AF297E1}" dt="2021-06-14T23:12:36.189" v="1318" actId="26606"/>
          <ac:cxnSpMkLst>
            <pc:docMk/>
            <pc:sldMk cId="3574004203" sldId="266"/>
            <ac:cxnSpMk id="14" creationId="{0CB1C732-7193-4253-8746-850D090A6B4E}"/>
          </ac:cxnSpMkLst>
        </pc:cxnChg>
        <pc:cxnChg chg="add del">
          <ac:chgData name="Javiera" userId="1a51565a0bee54e8" providerId="LiveId" clId="{73F9E219-B7B1-4095-902A-9A984AF297E1}" dt="2021-06-14T23:12:37.630" v="1320" actId="26606"/>
          <ac:cxnSpMkLst>
            <pc:docMk/>
            <pc:sldMk cId="3574004203" sldId="266"/>
            <ac:cxnSpMk id="20" creationId="{E3B95BE3-D5B2-4F38-9A01-17866C9FBA6E}"/>
          </ac:cxnSpMkLst>
        </pc:cxnChg>
        <pc:cxnChg chg="add del">
          <ac:chgData name="Javiera" userId="1a51565a0bee54e8" providerId="LiveId" clId="{73F9E219-B7B1-4095-902A-9A984AF297E1}" dt="2021-06-14T23:12:37.630" v="1320" actId="26606"/>
          <ac:cxnSpMkLst>
            <pc:docMk/>
            <pc:sldMk cId="3574004203" sldId="266"/>
            <ac:cxnSpMk id="23" creationId="{0CB1C732-7193-4253-8746-850D090A6B4E}"/>
          </ac:cxnSpMkLst>
        </pc:cxnChg>
        <pc:cxnChg chg="add del">
          <ac:chgData name="Javiera" userId="1a51565a0bee54e8" providerId="LiveId" clId="{73F9E219-B7B1-4095-902A-9A984AF297E1}" dt="2021-06-14T23:12:42.779" v="1322" actId="26606"/>
          <ac:cxnSpMkLst>
            <pc:docMk/>
            <pc:sldMk cId="3574004203" sldId="266"/>
            <ac:cxnSpMk id="28" creationId="{33862825-C012-4895-A17E-F3D1F62D89DD}"/>
          </ac:cxnSpMkLst>
        </pc:cxnChg>
        <pc:cxnChg chg="add del">
          <ac:chgData name="Javiera" userId="1a51565a0bee54e8" providerId="LiveId" clId="{73F9E219-B7B1-4095-902A-9A984AF297E1}" dt="2021-06-14T23:12:57.138" v="1326" actId="26606"/>
          <ac:cxnSpMkLst>
            <pc:docMk/>
            <pc:sldMk cId="3574004203" sldId="266"/>
            <ac:cxnSpMk id="37" creationId="{AEF97C72-3F89-4F0A-9629-01818B389CF0}"/>
          </ac:cxnSpMkLst>
        </pc:cxnChg>
      </pc:sldChg>
      <pc:sldChg chg="addSp delSp modSp new mod">
        <pc:chgData name="Javiera" userId="1a51565a0bee54e8" providerId="LiveId" clId="{73F9E219-B7B1-4095-902A-9A984AF297E1}" dt="2021-06-15T01:43:09.362" v="1956" actId="20577"/>
        <pc:sldMkLst>
          <pc:docMk/>
          <pc:sldMk cId="2431776025" sldId="267"/>
        </pc:sldMkLst>
        <pc:spChg chg="mod">
          <ac:chgData name="Javiera" userId="1a51565a0bee54e8" providerId="LiveId" clId="{73F9E219-B7B1-4095-902A-9A984AF297E1}" dt="2021-06-15T01:43:09.362" v="1956" actId="20577"/>
          <ac:spMkLst>
            <pc:docMk/>
            <pc:sldMk cId="2431776025" sldId="267"/>
            <ac:spMk id="2" creationId="{D1A46AB7-9411-4BCB-867D-DDBF41031F42}"/>
          </ac:spMkLst>
        </pc:spChg>
        <pc:spChg chg="del">
          <ac:chgData name="Javiera" userId="1a51565a0bee54e8" providerId="LiveId" clId="{73F9E219-B7B1-4095-902A-9A984AF297E1}" dt="2021-06-14T23:29:09.925" v="1357"/>
          <ac:spMkLst>
            <pc:docMk/>
            <pc:sldMk cId="2431776025" sldId="267"/>
            <ac:spMk id="3" creationId="{799C04E0-64C7-4B5D-A79D-50ABA0AB2075}"/>
          </ac:spMkLst>
        </pc:spChg>
        <pc:spChg chg="add del mod">
          <ac:chgData name="Javiera" userId="1a51565a0bee54e8" providerId="LiveId" clId="{73F9E219-B7B1-4095-902A-9A984AF297E1}" dt="2021-06-15T01:40:05.203" v="1912" actId="478"/>
          <ac:spMkLst>
            <pc:docMk/>
            <pc:sldMk cId="2431776025" sldId="267"/>
            <ac:spMk id="6" creationId="{847C580A-3601-49D0-BE95-4D794BCF26BB}"/>
          </ac:spMkLst>
        </pc:spChg>
        <pc:spChg chg="add del mod">
          <ac:chgData name="Javiera" userId="1a51565a0bee54e8" providerId="LiveId" clId="{73F9E219-B7B1-4095-902A-9A984AF297E1}" dt="2021-06-15T01:02:24.647" v="1400"/>
          <ac:spMkLst>
            <pc:docMk/>
            <pc:sldMk cId="2431776025" sldId="267"/>
            <ac:spMk id="7" creationId="{BEDF7DE7-CA55-463E-B541-AC75D3F751CA}"/>
          </ac:spMkLst>
        </pc:spChg>
        <pc:spChg chg="add del mod">
          <ac:chgData name="Javiera" userId="1a51565a0bee54e8" providerId="LiveId" clId="{73F9E219-B7B1-4095-902A-9A984AF297E1}" dt="2021-06-15T01:40:32.316" v="1919" actId="478"/>
          <ac:spMkLst>
            <pc:docMk/>
            <pc:sldMk cId="2431776025" sldId="267"/>
            <ac:spMk id="8" creationId="{F19548DD-E996-40F1-A89A-D3A591D5D4F9}"/>
          </ac:spMkLst>
        </pc:spChg>
        <pc:spChg chg="add mod">
          <ac:chgData name="Javiera" userId="1a51565a0bee54e8" providerId="LiveId" clId="{73F9E219-B7B1-4095-902A-9A984AF297E1}" dt="2021-06-15T01:40:26.469" v="1916" actId="1076"/>
          <ac:spMkLst>
            <pc:docMk/>
            <pc:sldMk cId="2431776025" sldId="267"/>
            <ac:spMk id="9" creationId="{F931F411-56A4-44C6-A768-8DBA2121411E}"/>
          </ac:spMkLst>
        </pc:spChg>
        <pc:spChg chg="add mod">
          <ac:chgData name="Javiera" userId="1a51565a0bee54e8" providerId="LiveId" clId="{73F9E219-B7B1-4095-902A-9A984AF297E1}" dt="2021-06-15T01:40:50.569" v="1924" actId="20577"/>
          <ac:spMkLst>
            <pc:docMk/>
            <pc:sldMk cId="2431776025" sldId="267"/>
            <ac:spMk id="10" creationId="{9F2E8A89-CA20-49DC-9977-0C6896BFFB3E}"/>
          </ac:spMkLst>
        </pc:spChg>
        <pc:picChg chg="add mod modCrop">
          <ac:chgData name="Javiera" userId="1a51565a0bee54e8" providerId="LiveId" clId="{73F9E219-B7B1-4095-902A-9A984AF297E1}" dt="2021-06-15T01:39:38.116" v="1905" actId="1076"/>
          <ac:picMkLst>
            <pc:docMk/>
            <pc:sldMk cId="2431776025" sldId="267"/>
            <ac:picMk id="4" creationId="{A2A7D7D7-BA92-4A3A-BB45-1E212EF02785}"/>
          </ac:picMkLst>
        </pc:picChg>
        <pc:picChg chg="add mod">
          <ac:chgData name="Javiera" userId="1a51565a0bee54e8" providerId="LiveId" clId="{73F9E219-B7B1-4095-902A-9A984AF297E1}" dt="2021-06-15T01:39:49.054" v="1908" actId="14100"/>
          <ac:picMkLst>
            <pc:docMk/>
            <pc:sldMk cId="2431776025" sldId="267"/>
            <ac:picMk id="5" creationId="{5D2DC708-14A9-47B0-A984-D2F61DD61E0A}"/>
          </ac:picMkLst>
        </pc:picChg>
      </pc:sldChg>
      <pc:sldChg chg="addSp delSp modSp new mod">
        <pc:chgData name="Javiera" userId="1a51565a0bee54e8" providerId="LiveId" clId="{73F9E219-B7B1-4095-902A-9A984AF297E1}" dt="2021-06-15T01:43:03.613" v="1953" actId="20577"/>
        <pc:sldMkLst>
          <pc:docMk/>
          <pc:sldMk cId="2640338971" sldId="268"/>
        </pc:sldMkLst>
        <pc:spChg chg="mod">
          <ac:chgData name="Javiera" userId="1a51565a0bee54e8" providerId="LiveId" clId="{73F9E219-B7B1-4095-902A-9A984AF297E1}" dt="2021-06-15T01:43:03.613" v="1953" actId="20577"/>
          <ac:spMkLst>
            <pc:docMk/>
            <pc:sldMk cId="2640338971" sldId="268"/>
            <ac:spMk id="2" creationId="{B6426174-E433-45E6-AF32-54F5539EEF5B}"/>
          </ac:spMkLst>
        </pc:spChg>
        <pc:spChg chg="del">
          <ac:chgData name="Javiera" userId="1a51565a0bee54e8" providerId="LiveId" clId="{73F9E219-B7B1-4095-902A-9A984AF297E1}" dt="2021-06-15T01:08:17.655" v="1418"/>
          <ac:spMkLst>
            <pc:docMk/>
            <pc:sldMk cId="2640338971" sldId="268"/>
            <ac:spMk id="3" creationId="{7ADF1F4D-BCE0-40C6-8C53-EFF22063240C}"/>
          </ac:spMkLst>
        </pc:spChg>
        <pc:spChg chg="add del mod">
          <ac:chgData name="Javiera" userId="1a51565a0bee54e8" providerId="LiveId" clId="{73F9E219-B7B1-4095-902A-9A984AF297E1}" dt="2021-06-15T01:08:24.729" v="1420" actId="21"/>
          <ac:spMkLst>
            <pc:docMk/>
            <pc:sldMk cId="2640338971" sldId="268"/>
            <ac:spMk id="6" creationId="{CD85020B-7724-4FE0-8072-1C5D50B6F6EC}"/>
          </ac:spMkLst>
        </pc:spChg>
        <pc:spChg chg="add del">
          <ac:chgData name="Javiera" userId="1a51565a0bee54e8" providerId="LiveId" clId="{73F9E219-B7B1-4095-902A-9A984AF297E1}" dt="2021-06-15T01:41:38.056" v="1937" actId="478"/>
          <ac:spMkLst>
            <pc:docMk/>
            <pc:sldMk cId="2640338971" sldId="268"/>
            <ac:spMk id="8" creationId="{87DDC562-D913-41E8-B5B3-7C80CEBC496E}"/>
          </ac:spMkLst>
        </pc:spChg>
        <pc:spChg chg="add del mod">
          <ac:chgData name="Javiera" userId="1a51565a0bee54e8" providerId="LiveId" clId="{73F9E219-B7B1-4095-902A-9A984AF297E1}" dt="2021-06-15T01:13:49.127" v="1473"/>
          <ac:spMkLst>
            <pc:docMk/>
            <pc:sldMk cId="2640338971" sldId="268"/>
            <ac:spMk id="9" creationId="{6D568B67-3419-4473-A54C-D05132862FE3}"/>
          </ac:spMkLst>
        </pc:spChg>
        <pc:spChg chg="add del mod">
          <ac:chgData name="Javiera" userId="1a51565a0bee54e8" providerId="LiveId" clId="{73F9E219-B7B1-4095-902A-9A984AF297E1}" dt="2021-06-15T01:42:08.932" v="1943" actId="478"/>
          <ac:spMkLst>
            <pc:docMk/>
            <pc:sldMk cId="2640338971" sldId="268"/>
            <ac:spMk id="10" creationId="{AEA591E0-96EB-4EF5-879C-66FE06EDF18F}"/>
          </ac:spMkLst>
        </pc:spChg>
        <pc:spChg chg="add mod">
          <ac:chgData name="Javiera" userId="1a51565a0bee54e8" providerId="LiveId" clId="{73F9E219-B7B1-4095-902A-9A984AF297E1}" dt="2021-06-15T01:41:53.866" v="1939" actId="1076"/>
          <ac:spMkLst>
            <pc:docMk/>
            <pc:sldMk cId="2640338971" sldId="268"/>
            <ac:spMk id="11" creationId="{6C48173F-B74D-4569-A65B-563E14830413}"/>
          </ac:spMkLst>
        </pc:spChg>
        <pc:spChg chg="add mod">
          <ac:chgData name="Javiera" userId="1a51565a0bee54e8" providerId="LiveId" clId="{73F9E219-B7B1-4095-902A-9A984AF297E1}" dt="2021-06-15T01:42:05.357" v="1942" actId="20577"/>
          <ac:spMkLst>
            <pc:docMk/>
            <pc:sldMk cId="2640338971" sldId="268"/>
            <ac:spMk id="12" creationId="{7704F524-A61F-4B28-B7F7-848149FC370E}"/>
          </ac:spMkLst>
        </pc:spChg>
        <pc:picChg chg="add del mod modCrop">
          <ac:chgData name="Javiera" userId="1a51565a0bee54e8" providerId="LiveId" clId="{73F9E219-B7B1-4095-902A-9A984AF297E1}" dt="2021-06-15T01:42:27.742" v="1947" actId="1076"/>
          <ac:picMkLst>
            <pc:docMk/>
            <pc:sldMk cId="2640338971" sldId="268"/>
            <ac:picMk id="4" creationId="{CE099DF2-AE3A-4A7A-992B-D6F403E5E0E3}"/>
          </ac:picMkLst>
        </pc:picChg>
        <pc:picChg chg="add mod">
          <ac:chgData name="Javiera" userId="1a51565a0bee54e8" providerId="LiveId" clId="{73F9E219-B7B1-4095-902A-9A984AF297E1}" dt="2021-06-15T01:42:37.675" v="1950" actId="1076"/>
          <ac:picMkLst>
            <pc:docMk/>
            <pc:sldMk cId="2640338971" sldId="268"/>
            <ac:picMk id="7" creationId="{37D9BD44-86DE-4B4B-8E99-DEFA0B4CE297}"/>
          </ac:picMkLst>
        </pc:picChg>
      </pc:sldChg>
      <pc:sldChg chg="new del">
        <pc:chgData name="Javiera" userId="1a51565a0bee54e8" providerId="LiveId" clId="{73F9E219-B7B1-4095-902A-9A984AF297E1}" dt="2021-06-15T01:46:44.501" v="1974" actId="680"/>
        <pc:sldMkLst>
          <pc:docMk/>
          <pc:sldMk cId="326681422" sldId="269"/>
        </pc:sldMkLst>
      </pc:sldChg>
      <pc:sldChg chg="addSp delSp modSp new mod">
        <pc:chgData name="Javiera" userId="1a51565a0bee54e8" providerId="LiveId" clId="{73F9E219-B7B1-4095-902A-9A984AF297E1}" dt="2021-06-15T01:48:13.248" v="1986" actId="20577"/>
        <pc:sldMkLst>
          <pc:docMk/>
          <pc:sldMk cId="3406638188" sldId="269"/>
        </pc:sldMkLst>
        <pc:spChg chg="del">
          <ac:chgData name="Javiera" userId="1a51565a0bee54e8" providerId="LiveId" clId="{73F9E219-B7B1-4095-902A-9A984AF297E1}" dt="2021-06-15T01:47:01.036" v="1979" actId="21"/>
          <ac:spMkLst>
            <pc:docMk/>
            <pc:sldMk cId="3406638188" sldId="269"/>
            <ac:spMk id="2" creationId="{844C526F-A12B-40EE-9CC0-7756E85A642F}"/>
          </ac:spMkLst>
        </pc:spChg>
        <pc:spChg chg="del mod">
          <ac:chgData name="Javiera" userId="1a51565a0bee54e8" providerId="LiveId" clId="{73F9E219-B7B1-4095-902A-9A984AF297E1}" dt="2021-06-15T01:47:10.500" v="1981"/>
          <ac:spMkLst>
            <pc:docMk/>
            <pc:sldMk cId="3406638188" sldId="269"/>
            <ac:spMk id="3" creationId="{191257DF-6C83-4B47-A1A7-645239994BF4}"/>
          </ac:spMkLst>
        </pc:spChg>
        <pc:spChg chg="add del mod">
          <ac:chgData name="Javiera" userId="1a51565a0bee54e8" providerId="LiveId" clId="{73F9E219-B7B1-4095-902A-9A984AF297E1}" dt="2021-06-15T01:47:19.285" v="1982"/>
          <ac:spMkLst>
            <pc:docMk/>
            <pc:sldMk cId="3406638188" sldId="269"/>
            <ac:spMk id="4" creationId="{C03C3B8F-CE35-4F72-93CB-88FB5749DC7B}"/>
          </ac:spMkLst>
        </pc:spChg>
        <pc:spChg chg="add del mod">
          <ac:chgData name="Javiera" userId="1a51565a0bee54e8" providerId="LiveId" clId="{73F9E219-B7B1-4095-902A-9A984AF297E1}" dt="2021-06-15T01:47:30.028" v="1983"/>
          <ac:spMkLst>
            <pc:docMk/>
            <pc:sldMk cId="3406638188" sldId="269"/>
            <ac:spMk id="5" creationId="{03FD7EB8-09AB-4DD4-981B-E384E15C67E0}"/>
          </ac:spMkLst>
        </pc:spChg>
        <pc:spChg chg="add del mod">
          <ac:chgData name="Javiera" userId="1a51565a0bee54e8" providerId="LiveId" clId="{73F9E219-B7B1-4095-902A-9A984AF297E1}" dt="2021-06-15T01:47:32.933" v="1984"/>
          <ac:spMkLst>
            <pc:docMk/>
            <pc:sldMk cId="3406638188" sldId="269"/>
            <ac:spMk id="6" creationId="{79B0EE1D-8803-4F53-BFDF-CA89E999291D}"/>
          </ac:spMkLst>
        </pc:spChg>
        <pc:spChg chg="add mod">
          <ac:chgData name="Javiera" userId="1a51565a0bee54e8" providerId="LiveId" clId="{73F9E219-B7B1-4095-902A-9A984AF297E1}" dt="2021-06-15T01:48:13.248" v="1986" actId="20577"/>
          <ac:spMkLst>
            <pc:docMk/>
            <pc:sldMk cId="3406638188" sldId="269"/>
            <ac:spMk id="7" creationId="{9D58658C-361B-4C9C-A302-A5E9B725880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xmlns="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xmlns="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50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5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09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xmlns="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7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6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7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8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xmlns="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3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F_HNvP0nZ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55B419A7-F817-4767-8CCB-FB0E189C4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8114727-2E66-47F8-98BE-DD14246AE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7" b="679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4398140-F067-40E9-892C-4DB04C70B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F9BE11-FB91-4813-8079-34CE74041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1143000"/>
            <a:ext cx="4572000" cy="2984701"/>
          </a:xfrm>
        </p:spPr>
        <p:txBody>
          <a:bodyPr anchor="b">
            <a:normAutofit/>
          </a:bodyPr>
          <a:lstStyle/>
          <a:p>
            <a:r>
              <a:rPr lang="es-MX" sz="6000" dirty="0">
                <a:solidFill>
                  <a:srgbClr val="FFFFFF"/>
                </a:solidFill>
                <a:latin typeface="+mn-lt"/>
              </a:rPr>
              <a:t>Reglas básicas del básquetbol</a:t>
            </a:r>
            <a:endParaRPr lang="es-CL" sz="6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B04E59E-9129-421A-908C-6A4FF6321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52" y="4452109"/>
            <a:ext cx="4571999" cy="1318071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Matías Rozas Guelfi</a:t>
            </a:r>
            <a:endParaRPr lang="es-CL">
              <a:solidFill>
                <a:srgbClr val="FFFF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7726E8A-324C-4684-96F2-AFDDFB2F1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6">
            <a:extLst>
              <a:ext uri="{FF2B5EF4-FFF2-40B4-BE49-F238E27FC236}">
                <a16:creationId xmlns:a16="http://schemas.microsoft.com/office/drawing/2014/main" xmlns="" id="{7021D92D-08FF-45A6-9109-AC9462C7E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D73003-6887-448D-99A8-F6BCEF0C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3" y="538503"/>
            <a:ext cx="9448799" cy="927652"/>
          </a:xfrm>
        </p:spPr>
        <p:txBody>
          <a:bodyPr>
            <a:normAutofit/>
          </a:bodyPr>
          <a:lstStyle/>
          <a:p>
            <a:r>
              <a:rPr lang="es-MX" sz="4800" i="0" dirty="0">
                <a:latin typeface="+mn-lt"/>
              </a:rPr>
              <a:t>Objetivo del Básquetbol</a:t>
            </a:r>
            <a:endParaRPr lang="es-CL" sz="4800" i="0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B991E3-AFBD-4B79-8051-CF4ED85C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461" y="1664174"/>
            <a:ext cx="8348869" cy="13216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2800" dirty="0"/>
              <a:t>Encestar en la canasta del equipo contrario la mayor cantidad de veces, consiguiendo así mayor puntaje.</a:t>
            </a:r>
            <a:endParaRPr lang="es-CL" sz="28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CD6D2337-3425-4256-A125-C7502CA195C9}"/>
              </a:ext>
            </a:extLst>
          </p:cNvPr>
          <p:cNvSpPr/>
          <p:nvPr/>
        </p:nvSpPr>
        <p:spPr>
          <a:xfrm>
            <a:off x="479067" y="1791727"/>
            <a:ext cx="541352" cy="371061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B2E3B6D6-A4C2-4928-A559-C41C584F2F2D}"/>
              </a:ext>
            </a:extLst>
          </p:cNvPr>
          <p:cNvSpPr txBox="1">
            <a:spLocks/>
          </p:cNvSpPr>
          <p:nvPr/>
        </p:nvSpPr>
        <p:spPr>
          <a:xfrm>
            <a:off x="874642" y="3183833"/>
            <a:ext cx="9448799" cy="92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i="0" dirty="0">
                <a:latin typeface="+mn-lt"/>
              </a:rPr>
              <a:t>¿Quién inventó el Básquetbol?</a:t>
            </a:r>
            <a:endParaRPr lang="es-CL" sz="4800" i="0" dirty="0">
              <a:latin typeface="+mn-lt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0E442889-98B1-46E4-B71C-F4A6F3E0435C}"/>
              </a:ext>
            </a:extLst>
          </p:cNvPr>
          <p:cNvSpPr/>
          <p:nvPr/>
        </p:nvSpPr>
        <p:spPr>
          <a:xfrm>
            <a:off x="479066" y="4298856"/>
            <a:ext cx="541352" cy="371061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ADF0719C-90AB-4CC8-AE86-1B57797AE64F}"/>
              </a:ext>
            </a:extLst>
          </p:cNvPr>
          <p:cNvSpPr txBox="1">
            <a:spLocks/>
          </p:cNvSpPr>
          <p:nvPr/>
        </p:nvSpPr>
        <p:spPr>
          <a:xfrm>
            <a:off x="1285461" y="4206090"/>
            <a:ext cx="8348869" cy="132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800" dirty="0"/>
              <a:t>James Naismith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61261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6">
            <a:extLst>
              <a:ext uri="{FF2B5EF4-FFF2-40B4-BE49-F238E27FC236}">
                <a16:creationId xmlns:a16="http://schemas.microsoft.com/office/drawing/2014/main" xmlns="" id="{DD4C4B28-6B4B-4445-8535-F516D74E4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CB1C732-7193-4253-8746-850D090A6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5B419A7-F817-4767-8CCB-FB0E189C4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4CB9397B-BCC8-4A75-930C-8B122B1DA04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 amt="33000"/>
          </a:blip>
          <a:srcRect t="688" b="5562"/>
          <a:stretch/>
        </p:blipFill>
        <p:spPr>
          <a:xfrm>
            <a:off x="752855" y="825910"/>
            <a:ext cx="10686292" cy="53241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F7255E-1ACC-4B02-BE18-4A10C9FBD6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8992" y="1143000"/>
            <a:ext cx="9052560" cy="35461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dirty="0"/>
              <a:t> 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81E42A3-743C-4C15-9DA8-93AA9AEBF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6">
            <a:extLst>
              <a:ext uri="{FF2B5EF4-FFF2-40B4-BE49-F238E27FC236}">
                <a16:creationId xmlns:a16="http://schemas.microsoft.com/office/drawing/2014/main" xmlns="" id="{7021D92D-08FF-45A6-9109-AC9462C7E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57924AD-45CD-4DEE-83E8-E5805BF1291A}"/>
              </a:ext>
            </a:extLst>
          </p:cNvPr>
          <p:cNvSpPr txBox="1"/>
          <p:nvPr/>
        </p:nvSpPr>
        <p:spPr>
          <a:xfrm>
            <a:off x="5627429" y="228290"/>
            <a:ext cx="218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28 </a:t>
            </a:r>
            <a:r>
              <a:rPr lang="es-MX" b="1" dirty="0" err="1"/>
              <a:t>mts</a:t>
            </a:r>
            <a:endParaRPr lang="es-CL" b="1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37C18E72-BB17-44E5-BDD4-35A9A2A3890E}"/>
              </a:ext>
            </a:extLst>
          </p:cNvPr>
          <p:cNvCxnSpPr>
            <a:cxnSpLocks/>
          </p:cNvCxnSpPr>
          <p:nvPr/>
        </p:nvCxnSpPr>
        <p:spPr>
          <a:xfrm flipH="1">
            <a:off x="752856" y="436728"/>
            <a:ext cx="4719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8A0EEA7C-31B5-47A1-BDFD-F04142A07456}"/>
              </a:ext>
            </a:extLst>
          </p:cNvPr>
          <p:cNvCxnSpPr>
            <a:cxnSpLocks/>
          </p:cNvCxnSpPr>
          <p:nvPr/>
        </p:nvCxnSpPr>
        <p:spPr>
          <a:xfrm>
            <a:off x="6796585" y="436728"/>
            <a:ext cx="4517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1D335A6-8659-43A9-8131-410AD17EF819}"/>
              </a:ext>
            </a:extLst>
          </p:cNvPr>
          <p:cNvSpPr txBox="1"/>
          <p:nvPr/>
        </p:nvSpPr>
        <p:spPr>
          <a:xfrm rot="16200000">
            <a:off x="3154" y="3193774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15 </a:t>
            </a:r>
            <a:r>
              <a:rPr lang="es-MX" b="1" dirty="0" err="1"/>
              <a:t>mts</a:t>
            </a:r>
            <a:endParaRPr lang="es-CL" b="1" dirty="0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CA9E5B70-564D-41EF-8C28-E8D619145436}"/>
              </a:ext>
            </a:extLst>
          </p:cNvPr>
          <p:cNvCxnSpPr>
            <a:cxnSpLocks/>
          </p:cNvCxnSpPr>
          <p:nvPr/>
        </p:nvCxnSpPr>
        <p:spPr>
          <a:xfrm>
            <a:off x="490330" y="4041913"/>
            <a:ext cx="1" cy="210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xmlns="" id="{9D6A5FA1-D2B8-4F57-A2AD-1A41898AECDA}"/>
              </a:ext>
            </a:extLst>
          </p:cNvPr>
          <p:cNvCxnSpPr/>
          <p:nvPr/>
        </p:nvCxnSpPr>
        <p:spPr>
          <a:xfrm flipV="1">
            <a:off x="490330" y="825910"/>
            <a:ext cx="0" cy="183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2A257C41-58ED-4029-9E26-491453F0A4DA}"/>
              </a:ext>
            </a:extLst>
          </p:cNvPr>
          <p:cNvSpPr txBox="1"/>
          <p:nvPr/>
        </p:nvSpPr>
        <p:spPr>
          <a:xfrm rot="16200000">
            <a:off x="1268793" y="3388298"/>
            <a:ext cx="85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6 </a:t>
            </a:r>
            <a:r>
              <a:rPr lang="es-MX" b="1" dirty="0" err="1"/>
              <a:t>mts</a:t>
            </a:r>
            <a:endParaRPr lang="es-CL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578F0B75-AEF1-4C76-88CF-9464A9B939DF}"/>
              </a:ext>
            </a:extLst>
          </p:cNvPr>
          <p:cNvSpPr txBox="1"/>
          <p:nvPr/>
        </p:nvSpPr>
        <p:spPr>
          <a:xfrm rot="16200000">
            <a:off x="2430309" y="3454796"/>
            <a:ext cx="13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12, 50 </a:t>
            </a:r>
            <a:r>
              <a:rPr lang="es-MX" b="1" dirty="0" err="1"/>
              <a:t>mts</a:t>
            </a:r>
            <a:endParaRPr lang="es-CL" b="1" dirty="0"/>
          </a:p>
        </p:txBody>
      </p:sp>
      <p:sp>
        <p:nvSpPr>
          <p:cNvPr id="34" name="Cerrar llave 33">
            <a:extLst>
              <a:ext uri="{FF2B5EF4-FFF2-40B4-BE49-F238E27FC236}">
                <a16:creationId xmlns:a16="http://schemas.microsoft.com/office/drawing/2014/main" xmlns="" id="{A092BB74-EF38-4571-A370-A54BFBC41291}"/>
              </a:ext>
            </a:extLst>
          </p:cNvPr>
          <p:cNvSpPr/>
          <p:nvPr/>
        </p:nvSpPr>
        <p:spPr>
          <a:xfrm>
            <a:off x="2226005" y="1709530"/>
            <a:ext cx="433509" cy="3805559"/>
          </a:xfrm>
          <a:prstGeom prst="rightBrace">
            <a:avLst>
              <a:gd name="adj1" fmla="val 8333"/>
              <a:gd name="adj2" fmla="val 503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Cerrar llave 35">
            <a:extLst>
              <a:ext uri="{FF2B5EF4-FFF2-40B4-BE49-F238E27FC236}">
                <a16:creationId xmlns:a16="http://schemas.microsoft.com/office/drawing/2014/main" xmlns="" id="{5076481C-A68D-4686-95C4-746870705668}"/>
              </a:ext>
            </a:extLst>
          </p:cNvPr>
          <p:cNvSpPr/>
          <p:nvPr/>
        </p:nvSpPr>
        <p:spPr>
          <a:xfrm>
            <a:off x="1375545" y="2956967"/>
            <a:ext cx="136264" cy="12572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217A1202-ECB4-45A8-A78B-BFFF08A10D71}"/>
              </a:ext>
            </a:extLst>
          </p:cNvPr>
          <p:cNvSpPr txBox="1"/>
          <p:nvPr/>
        </p:nvSpPr>
        <p:spPr>
          <a:xfrm>
            <a:off x="7383114" y="2904913"/>
            <a:ext cx="131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3,05 </a:t>
            </a:r>
            <a:r>
              <a:rPr lang="es-MX" b="1" dirty="0" err="1"/>
              <a:t>mts</a:t>
            </a:r>
            <a:r>
              <a:rPr lang="es-MX" dirty="0"/>
              <a:t> altura aro</a:t>
            </a:r>
            <a:r>
              <a:rPr lang="es-MX" b="1" dirty="0"/>
              <a:t> </a:t>
            </a:r>
            <a:endParaRPr lang="es-CL" b="1" dirty="0"/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xmlns="" id="{0B74237B-730F-4959-898D-440F4EDC3983}"/>
              </a:ext>
            </a:extLst>
          </p:cNvPr>
          <p:cNvCxnSpPr>
            <a:cxnSpLocks/>
          </p:cNvCxnSpPr>
          <p:nvPr/>
        </p:nvCxnSpPr>
        <p:spPr>
          <a:xfrm flipV="1">
            <a:off x="8799443" y="2173357"/>
            <a:ext cx="0" cy="1466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6953AD36-2D63-4920-908E-21CD0C403390}"/>
              </a:ext>
            </a:extLst>
          </p:cNvPr>
          <p:cNvSpPr txBox="1"/>
          <p:nvPr/>
        </p:nvSpPr>
        <p:spPr>
          <a:xfrm rot="16200000">
            <a:off x="4333435" y="3388297"/>
            <a:ext cx="116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3,60 </a:t>
            </a:r>
            <a:r>
              <a:rPr lang="es-MX" b="1" dirty="0" err="1"/>
              <a:t>mts</a:t>
            </a:r>
            <a:endParaRPr lang="es-CL" b="1" dirty="0"/>
          </a:p>
        </p:txBody>
      </p:sp>
      <p:sp>
        <p:nvSpPr>
          <p:cNvPr id="46" name="Abrir llave 45">
            <a:extLst>
              <a:ext uri="{FF2B5EF4-FFF2-40B4-BE49-F238E27FC236}">
                <a16:creationId xmlns:a16="http://schemas.microsoft.com/office/drawing/2014/main" xmlns="" id="{B7D224CC-E8A7-40FD-89F7-A25F677B0F00}"/>
              </a:ext>
            </a:extLst>
          </p:cNvPr>
          <p:cNvSpPr/>
          <p:nvPr/>
        </p:nvSpPr>
        <p:spPr>
          <a:xfrm>
            <a:off x="5221361" y="2968711"/>
            <a:ext cx="251389" cy="12454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590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AD45614-000A-4783-8288-39894DD1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03" y="1448823"/>
            <a:ext cx="8145194" cy="495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69A6565-AE42-4EF9-89DC-3E3D41C3B3D4}"/>
              </a:ext>
            </a:extLst>
          </p:cNvPr>
          <p:cNvSpPr txBox="1"/>
          <p:nvPr/>
        </p:nvSpPr>
        <p:spPr>
          <a:xfrm>
            <a:off x="653639" y="457276"/>
            <a:ext cx="851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Juegan 5 jugadores por equipo en cancha</a:t>
            </a:r>
            <a:endParaRPr lang="es-CL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FD31CCF-E5B8-49E2-AD1E-D4ACBEC71F6C}"/>
              </a:ext>
            </a:extLst>
          </p:cNvPr>
          <p:cNvSpPr txBox="1"/>
          <p:nvPr/>
        </p:nvSpPr>
        <p:spPr>
          <a:xfrm>
            <a:off x="9170505" y="465657"/>
            <a:ext cx="235399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(7 jugadores como máximo en banca)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810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7B47B42-AE55-47F9-9B2D-79F8057E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2" y="992838"/>
            <a:ext cx="2039815" cy="2039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4C17F16-E140-4786-80E3-A441F1A7602A}"/>
              </a:ext>
            </a:extLst>
          </p:cNvPr>
          <p:cNvSpPr txBox="1"/>
          <p:nvPr/>
        </p:nvSpPr>
        <p:spPr>
          <a:xfrm>
            <a:off x="853747" y="3059668"/>
            <a:ext cx="74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</a:t>
            </a:r>
            <a:endParaRPr lang="es-CL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55E10CB-C4D0-46A8-B29A-4F5B926A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182" y="974590"/>
            <a:ext cx="2039815" cy="2039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igno más 9">
            <a:extLst>
              <a:ext uri="{FF2B5EF4-FFF2-40B4-BE49-F238E27FC236}">
                <a16:creationId xmlns:a16="http://schemas.microsoft.com/office/drawing/2014/main" xmlns="" id="{DB039FF3-7662-41B3-A857-E440655B5C9C}"/>
              </a:ext>
            </a:extLst>
          </p:cNvPr>
          <p:cNvSpPr/>
          <p:nvPr/>
        </p:nvSpPr>
        <p:spPr>
          <a:xfrm>
            <a:off x="2197484" y="1890037"/>
            <a:ext cx="594091" cy="646097"/>
          </a:xfrm>
          <a:prstGeom prst="mathPlu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8C31392-B4D8-4F06-A0FF-47FB37656FCE}"/>
              </a:ext>
            </a:extLst>
          </p:cNvPr>
          <p:cNvSpPr txBox="1"/>
          <p:nvPr/>
        </p:nvSpPr>
        <p:spPr>
          <a:xfrm>
            <a:off x="3493132" y="3043967"/>
            <a:ext cx="56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</a:t>
            </a:r>
            <a:endParaRPr lang="es-CL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6070505-488C-4691-816C-807244EA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822" y="1004152"/>
            <a:ext cx="2039815" cy="2039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1A0646C-27F9-4F09-8C82-62FCA3F1B3EA}"/>
              </a:ext>
            </a:extLst>
          </p:cNvPr>
          <p:cNvSpPr txBox="1"/>
          <p:nvPr/>
        </p:nvSpPr>
        <p:spPr>
          <a:xfrm>
            <a:off x="6192442" y="3059668"/>
            <a:ext cx="45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3</a:t>
            </a:r>
            <a:endParaRPr lang="es-CL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6CF96C0-F948-4F8D-9109-A7E54ED60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855" y="1019853"/>
            <a:ext cx="2039815" cy="2039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5112355-0916-4BFE-97B5-78130555579A}"/>
              </a:ext>
            </a:extLst>
          </p:cNvPr>
          <p:cNvSpPr txBox="1"/>
          <p:nvPr/>
        </p:nvSpPr>
        <p:spPr>
          <a:xfrm>
            <a:off x="9099137" y="3059668"/>
            <a:ext cx="45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4</a:t>
            </a:r>
            <a:endParaRPr lang="es-CL" b="1" dirty="0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xmlns="" id="{07D377E6-C184-404D-B092-35879AE4279B}"/>
              </a:ext>
            </a:extLst>
          </p:cNvPr>
          <p:cNvSpPr/>
          <p:nvPr/>
        </p:nvSpPr>
        <p:spPr>
          <a:xfrm>
            <a:off x="4927149" y="3014405"/>
            <a:ext cx="307593" cy="181223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22458EF-37E2-46C8-AF29-621924F04AAC}"/>
              </a:ext>
            </a:extLst>
          </p:cNvPr>
          <p:cNvSpPr txBox="1"/>
          <p:nvPr/>
        </p:nvSpPr>
        <p:spPr>
          <a:xfrm>
            <a:off x="3536565" y="5074078"/>
            <a:ext cx="3164518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/>
              <a:t>Descanso de 15 min</a:t>
            </a:r>
            <a:endParaRPr lang="es-CL" sz="2400" b="1" dirty="0"/>
          </a:p>
        </p:txBody>
      </p:sp>
      <p:sp>
        <p:nvSpPr>
          <p:cNvPr id="21" name="Es igual a 20">
            <a:extLst>
              <a:ext uri="{FF2B5EF4-FFF2-40B4-BE49-F238E27FC236}">
                <a16:creationId xmlns:a16="http://schemas.microsoft.com/office/drawing/2014/main" xmlns="" id="{315EAE1F-16E4-4922-AD74-31F71B8AE0A5}"/>
              </a:ext>
            </a:extLst>
          </p:cNvPr>
          <p:cNvSpPr/>
          <p:nvPr/>
        </p:nvSpPr>
        <p:spPr>
          <a:xfrm>
            <a:off x="10120776" y="1926534"/>
            <a:ext cx="675860" cy="609600"/>
          </a:xfrm>
          <a:prstGeom prst="mathEqual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43E5CD27-3922-4AC2-B529-3D4A4EA6D498}"/>
              </a:ext>
            </a:extLst>
          </p:cNvPr>
          <p:cNvSpPr txBox="1"/>
          <p:nvPr/>
        </p:nvSpPr>
        <p:spPr>
          <a:xfrm>
            <a:off x="10871151" y="1723502"/>
            <a:ext cx="1198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/>
              <a:t>40</a:t>
            </a:r>
            <a:endParaRPr lang="es-CL" sz="4800" b="1" dirty="0"/>
          </a:p>
        </p:txBody>
      </p:sp>
      <p:sp>
        <p:nvSpPr>
          <p:cNvPr id="23" name="Signo más 22">
            <a:extLst>
              <a:ext uri="{FF2B5EF4-FFF2-40B4-BE49-F238E27FC236}">
                <a16:creationId xmlns:a16="http://schemas.microsoft.com/office/drawing/2014/main" xmlns="" id="{18C82253-2448-4A83-A43B-2B5CB21AC875}"/>
              </a:ext>
            </a:extLst>
          </p:cNvPr>
          <p:cNvSpPr/>
          <p:nvPr/>
        </p:nvSpPr>
        <p:spPr>
          <a:xfrm>
            <a:off x="4808458" y="1890036"/>
            <a:ext cx="594091" cy="646097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Signo más 23">
            <a:extLst>
              <a:ext uri="{FF2B5EF4-FFF2-40B4-BE49-F238E27FC236}">
                <a16:creationId xmlns:a16="http://schemas.microsoft.com/office/drawing/2014/main" xmlns="" id="{7380B072-A759-4178-99BB-A1B2553A167C}"/>
              </a:ext>
            </a:extLst>
          </p:cNvPr>
          <p:cNvSpPr/>
          <p:nvPr/>
        </p:nvSpPr>
        <p:spPr>
          <a:xfrm>
            <a:off x="7452218" y="1890036"/>
            <a:ext cx="594091" cy="646097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041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955D92-E82E-404B-AE0B-29A4E1BE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35" y="724673"/>
            <a:ext cx="5337048" cy="105507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MX" sz="2400" i="0" dirty="0">
                <a:latin typeface="+mn-lt"/>
              </a:rPr>
              <a:t>Durante el partido de básquetbol algunas las faltas son sancionadas con un tiro libre. </a:t>
            </a:r>
            <a:endParaRPr lang="es-CL" sz="2400" i="0" dirty="0">
              <a:latin typeface="+mn-lt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01A9A6A-655A-463E-86B3-DBEE5E951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7" t="8264" r="41382" b="7020"/>
          <a:stretch/>
        </p:blipFill>
        <p:spPr>
          <a:xfrm>
            <a:off x="616122" y="2931983"/>
            <a:ext cx="5337048" cy="353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438901F-77BF-4FFA-8736-F0B4B5A93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523" y="2931983"/>
            <a:ext cx="5058355" cy="353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xmlns="" id="{DEB8C0D9-28D8-4170-859B-C5A22E2D705F}"/>
              </a:ext>
            </a:extLst>
          </p:cNvPr>
          <p:cNvSpPr/>
          <p:nvPr/>
        </p:nvSpPr>
        <p:spPr>
          <a:xfrm rot="16200000">
            <a:off x="6773392" y="724672"/>
            <a:ext cx="543339" cy="1055077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95386D1-DEE1-45B1-B77B-772717857636}"/>
              </a:ext>
            </a:extLst>
          </p:cNvPr>
          <p:cNvSpPr txBox="1"/>
          <p:nvPr/>
        </p:nvSpPr>
        <p:spPr>
          <a:xfrm>
            <a:off x="7972972" y="1021379"/>
            <a:ext cx="1648107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/>
              <a:t>1 PUNTO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57400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A46AB7-9411-4BCB-867D-DDBF4103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758952"/>
            <a:ext cx="4166218" cy="146741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MX" sz="2400" i="0" dirty="0">
                <a:latin typeface="+mn-lt"/>
              </a:rPr>
              <a:t>Los tiros que son encestado dentro de la zona marcada valen 2 puntos.</a:t>
            </a:r>
            <a:endParaRPr lang="es-CL" sz="2400" i="0" dirty="0">
              <a:latin typeface="+mn-lt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2A7D7D7-BA92-4A3A-BB45-1E212EF02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81" t="6760" r="39757" b="6945"/>
          <a:stretch/>
        </p:blipFill>
        <p:spPr>
          <a:xfrm>
            <a:off x="5792831" y="63213"/>
            <a:ext cx="6198599" cy="308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D2DC708-14A9-47B0-A984-D2F61DD61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831" y="3273289"/>
            <a:ext cx="6198599" cy="337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xmlns="" id="{F931F411-56A4-44C6-A768-8DBA2121411E}"/>
              </a:ext>
            </a:extLst>
          </p:cNvPr>
          <p:cNvSpPr/>
          <p:nvPr/>
        </p:nvSpPr>
        <p:spPr>
          <a:xfrm>
            <a:off x="2315022" y="2567345"/>
            <a:ext cx="543339" cy="1055077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F2E8A89-CA20-49DC-9977-0C6896BFFB3E}"/>
              </a:ext>
            </a:extLst>
          </p:cNvPr>
          <p:cNvSpPr txBox="1"/>
          <p:nvPr/>
        </p:nvSpPr>
        <p:spPr>
          <a:xfrm>
            <a:off x="1853436" y="4169971"/>
            <a:ext cx="1648107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/>
              <a:t>2 PUNTO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43177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426174-E433-45E6-AF32-54F5539E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187823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MX" sz="2400" i="0" dirty="0">
                <a:latin typeface="+mn-lt"/>
              </a:rPr>
              <a:t>Los tiros que son lanzados y encestado fuera de la línea de triple como lo muestra la imagen.</a:t>
            </a:r>
            <a:endParaRPr lang="es-CL" sz="2400" i="0" dirty="0">
              <a:latin typeface="+mn-lt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E099DF2-AE3A-4A7A-992B-D6F403E5E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1" t="7007" r="38913" b="7136"/>
          <a:stretch/>
        </p:blipFill>
        <p:spPr>
          <a:xfrm>
            <a:off x="6038066" y="59651"/>
            <a:ext cx="6042991" cy="331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7D9BD44-86DE-4B4B-8E99-DEFA0B4C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066" y="3423777"/>
            <a:ext cx="6042991" cy="331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xmlns="" id="{6C48173F-B74D-4569-A65B-563E14830413}"/>
              </a:ext>
            </a:extLst>
          </p:cNvPr>
          <p:cNvSpPr/>
          <p:nvPr/>
        </p:nvSpPr>
        <p:spPr>
          <a:xfrm>
            <a:off x="2235509" y="2901461"/>
            <a:ext cx="543339" cy="1055077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704F524-A61F-4B28-B7F7-848149FC370E}"/>
              </a:ext>
            </a:extLst>
          </p:cNvPr>
          <p:cNvSpPr txBox="1"/>
          <p:nvPr/>
        </p:nvSpPr>
        <p:spPr>
          <a:xfrm>
            <a:off x="1853436" y="4169971"/>
            <a:ext cx="1648107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/>
              <a:t>3 PUNTO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64033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9D58658C-361B-4C9C-A302-A5E9B725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758825"/>
            <a:ext cx="10979150" cy="4754563"/>
          </a:xfrm>
        </p:spPr>
        <p:txBody>
          <a:bodyPr/>
          <a:lstStyle/>
          <a:p>
            <a:r>
              <a:rPr lang="es-CL">
                <a:hlinkClick r:id="rId2"/>
              </a:rPr>
              <a:t>https://www.youtube.com/watch?v=5F_HNvP0nZY</a:t>
            </a:r>
            <a:endParaRPr lang="es-CL"/>
          </a:p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6638188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134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Sitka Banner</vt:lpstr>
      <vt:lpstr>HeadlinesVTI</vt:lpstr>
      <vt:lpstr>Reglas básicas del básquetbol</vt:lpstr>
      <vt:lpstr>Objetivo del Básquetbol</vt:lpstr>
      <vt:lpstr>  </vt:lpstr>
      <vt:lpstr>Presentación de PowerPoint</vt:lpstr>
      <vt:lpstr>Presentación de PowerPoint</vt:lpstr>
      <vt:lpstr>Durante el partido de básquetbol algunas las faltas son sancionadas con un tiro libre. </vt:lpstr>
      <vt:lpstr>Los tiros que son encestado dentro de la zona marcada valen 2 puntos.</vt:lpstr>
      <vt:lpstr>Los tiros que son lanzados y encestado fuera de la línea de triple como lo muestra la imagen.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Basquetbol</dc:title>
  <dc:creator>Javiera</dc:creator>
  <cp:lastModifiedBy>Gianni</cp:lastModifiedBy>
  <cp:revision>3</cp:revision>
  <dcterms:created xsi:type="dcterms:W3CDTF">2021-05-31T22:56:57Z</dcterms:created>
  <dcterms:modified xsi:type="dcterms:W3CDTF">2021-06-24T23:23:51Z</dcterms:modified>
</cp:coreProperties>
</file>