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F9E219-B7B1-4095-902A-9A984AF297E1}" v="13" dt="2021-06-01T01:53:20.4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viera" userId="1a51565a0bee54e8" providerId="LiveId" clId="{73F9E219-B7B1-4095-902A-9A984AF297E1}"/>
    <pc:docChg chg="undo custSel addSld delSld modSld sldOrd">
      <pc:chgData name="Javiera" userId="1a51565a0bee54e8" providerId="LiveId" clId="{73F9E219-B7B1-4095-902A-9A984AF297E1}" dt="2021-06-01T01:55:55.891" v="785" actId="14100"/>
      <pc:docMkLst>
        <pc:docMk/>
      </pc:docMkLst>
      <pc:sldChg chg="addSp delSp modSp mod">
        <pc:chgData name="Javiera" userId="1a51565a0bee54e8" providerId="LiveId" clId="{73F9E219-B7B1-4095-902A-9A984AF297E1}" dt="2021-06-01T01:51:08.006" v="678" actId="20577"/>
        <pc:sldMkLst>
          <pc:docMk/>
          <pc:sldMk cId="2405901907" sldId="258"/>
        </pc:sldMkLst>
        <pc:spChg chg="add del mod">
          <ac:chgData name="Javiera" userId="1a51565a0bee54e8" providerId="LiveId" clId="{73F9E219-B7B1-4095-902A-9A984AF297E1}" dt="2021-05-31T23:26:56.865" v="4"/>
          <ac:spMkLst>
            <pc:docMk/>
            <pc:sldMk cId="2405901907" sldId="258"/>
            <ac:spMk id="20" creationId="{1A0B1FBA-24A4-44D3-A614-5C04D8B95DBC}"/>
          </ac:spMkLst>
        </pc:spChg>
        <pc:spChg chg="add mod">
          <ac:chgData name="Javiera" userId="1a51565a0bee54e8" providerId="LiveId" clId="{73F9E219-B7B1-4095-902A-9A984AF297E1}" dt="2021-05-31T23:27:33.397" v="13" actId="113"/>
          <ac:spMkLst>
            <pc:docMk/>
            <pc:sldMk cId="2405901907" sldId="258"/>
            <ac:spMk id="21" creationId="{A1D335A6-8659-43A9-8131-410AD17EF819}"/>
          </ac:spMkLst>
        </pc:spChg>
        <pc:spChg chg="add mod">
          <ac:chgData name="Javiera" userId="1a51565a0bee54e8" providerId="LiveId" clId="{73F9E219-B7B1-4095-902A-9A984AF297E1}" dt="2021-05-31T23:30:12.329" v="28" actId="113"/>
          <ac:spMkLst>
            <pc:docMk/>
            <pc:sldMk cId="2405901907" sldId="258"/>
            <ac:spMk id="31" creationId="{2A257C41-58ED-4029-9E26-491453F0A4DA}"/>
          </ac:spMkLst>
        </pc:spChg>
        <pc:spChg chg="add del mod">
          <ac:chgData name="Javiera" userId="1a51565a0bee54e8" providerId="LiveId" clId="{73F9E219-B7B1-4095-902A-9A984AF297E1}" dt="2021-05-31T23:34:28.227" v="60" actId="21"/>
          <ac:spMkLst>
            <pc:docMk/>
            <pc:sldMk cId="2405901907" sldId="258"/>
            <ac:spMk id="32" creationId="{9B807289-C2FD-4A75-8AB1-D5799F01C1E6}"/>
          </ac:spMkLst>
        </pc:spChg>
        <pc:spChg chg="add mod">
          <ac:chgData name="Javiera" userId="1a51565a0bee54e8" providerId="LiveId" clId="{73F9E219-B7B1-4095-902A-9A984AF297E1}" dt="2021-05-31T23:32:46.041" v="51" actId="1076"/>
          <ac:spMkLst>
            <pc:docMk/>
            <pc:sldMk cId="2405901907" sldId="258"/>
            <ac:spMk id="33" creationId="{578F0B75-AEF1-4C76-88CF-9464A9B939DF}"/>
          </ac:spMkLst>
        </pc:spChg>
        <pc:spChg chg="add mod">
          <ac:chgData name="Javiera" userId="1a51565a0bee54e8" providerId="LiveId" clId="{73F9E219-B7B1-4095-902A-9A984AF297E1}" dt="2021-05-31T23:33:55.726" v="59" actId="14100"/>
          <ac:spMkLst>
            <pc:docMk/>
            <pc:sldMk cId="2405901907" sldId="258"/>
            <ac:spMk id="34" creationId="{A092BB74-EF38-4571-A370-A54BFBC41291}"/>
          </ac:spMkLst>
        </pc:spChg>
        <pc:spChg chg="add mod">
          <ac:chgData name="Javiera" userId="1a51565a0bee54e8" providerId="LiveId" clId="{73F9E219-B7B1-4095-902A-9A984AF297E1}" dt="2021-05-31T23:34:44.539" v="63" actId="14100"/>
          <ac:spMkLst>
            <pc:docMk/>
            <pc:sldMk cId="2405901907" sldId="258"/>
            <ac:spMk id="36" creationId="{5076481C-A68D-4686-95C4-746870705668}"/>
          </ac:spMkLst>
        </pc:spChg>
        <pc:spChg chg="add mod">
          <ac:chgData name="Javiera" userId="1a51565a0bee54e8" providerId="LiveId" clId="{73F9E219-B7B1-4095-902A-9A984AF297E1}" dt="2021-06-01T01:51:08.006" v="678" actId="20577"/>
          <ac:spMkLst>
            <pc:docMk/>
            <pc:sldMk cId="2405901907" sldId="258"/>
            <ac:spMk id="38" creationId="{217A1202-ECB4-45A8-A78B-BFFF08A10D71}"/>
          </ac:spMkLst>
        </pc:spChg>
        <pc:spChg chg="add mod">
          <ac:chgData name="Javiera" userId="1a51565a0bee54e8" providerId="LiveId" clId="{73F9E219-B7B1-4095-902A-9A984AF297E1}" dt="2021-05-31T23:38:49.652" v="119" actId="1076"/>
          <ac:spMkLst>
            <pc:docMk/>
            <pc:sldMk cId="2405901907" sldId="258"/>
            <ac:spMk id="45" creationId="{6953AD36-2D63-4920-908E-21CD0C403390}"/>
          </ac:spMkLst>
        </pc:spChg>
        <pc:spChg chg="add mod">
          <ac:chgData name="Javiera" userId="1a51565a0bee54e8" providerId="LiveId" clId="{73F9E219-B7B1-4095-902A-9A984AF297E1}" dt="2021-05-31T23:38:35.967" v="118" actId="14100"/>
          <ac:spMkLst>
            <pc:docMk/>
            <pc:sldMk cId="2405901907" sldId="258"/>
            <ac:spMk id="46" creationId="{B7D224CC-E8A7-40FD-89F7-A25F677B0F00}"/>
          </ac:spMkLst>
        </pc:spChg>
        <pc:picChg chg="mod">
          <ac:chgData name="Javiera" userId="1a51565a0bee54e8" providerId="LiveId" clId="{73F9E219-B7B1-4095-902A-9A984AF297E1}" dt="2021-05-31T23:36:08.769" v="83" actId="1076"/>
          <ac:picMkLst>
            <pc:docMk/>
            <pc:sldMk cId="2405901907" sldId="258"/>
            <ac:picMk id="4" creationId="{4CB9397B-BCC8-4A75-930C-8B122B1DA048}"/>
          </ac:picMkLst>
        </pc:picChg>
        <pc:cxnChg chg="add mod">
          <ac:chgData name="Javiera" userId="1a51565a0bee54e8" providerId="LiveId" clId="{73F9E219-B7B1-4095-902A-9A984AF297E1}" dt="2021-05-31T23:28:00.652" v="15" actId="14100"/>
          <ac:cxnSpMkLst>
            <pc:docMk/>
            <pc:sldMk cId="2405901907" sldId="258"/>
            <ac:cxnSpMk id="23" creationId="{CA9E5B70-564D-41EF-8C28-E8D619145436}"/>
          </ac:cxnSpMkLst>
        </pc:cxnChg>
        <pc:cxnChg chg="add">
          <ac:chgData name="Javiera" userId="1a51565a0bee54e8" providerId="LiveId" clId="{73F9E219-B7B1-4095-902A-9A984AF297E1}" dt="2021-05-31T23:28:32.075" v="16" actId="11529"/>
          <ac:cxnSpMkLst>
            <pc:docMk/>
            <pc:sldMk cId="2405901907" sldId="258"/>
            <ac:cxnSpMk id="29" creationId="{9D6A5FA1-D2B8-4F57-A2AD-1A41898AECDA}"/>
          </ac:cxnSpMkLst>
        </pc:cxnChg>
        <pc:cxnChg chg="add mod">
          <ac:chgData name="Javiera" userId="1a51565a0bee54e8" providerId="LiveId" clId="{73F9E219-B7B1-4095-902A-9A984AF297E1}" dt="2021-05-31T23:35:54.888" v="80" actId="13822"/>
          <ac:cxnSpMkLst>
            <pc:docMk/>
            <pc:sldMk cId="2405901907" sldId="258"/>
            <ac:cxnSpMk id="42" creationId="{0B74237B-730F-4959-898D-440F4EDC3983}"/>
          </ac:cxnSpMkLst>
        </pc:cxnChg>
      </pc:sldChg>
      <pc:sldChg chg="new del">
        <pc:chgData name="Javiera" userId="1a51565a0bee54e8" providerId="LiveId" clId="{73F9E219-B7B1-4095-902A-9A984AF297E1}" dt="2021-06-01T01:27:51.467" v="121" actId="2696"/>
        <pc:sldMkLst>
          <pc:docMk/>
          <pc:sldMk cId="2417582778" sldId="259"/>
        </pc:sldMkLst>
      </pc:sldChg>
      <pc:sldChg chg="new del">
        <pc:chgData name="Javiera" userId="1a51565a0bee54e8" providerId="LiveId" clId="{73F9E219-B7B1-4095-902A-9A984AF297E1}" dt="2021-06-01T01:28:09.533" v="123" actId="2696"/>
        <pc:sldMkLst>
          <pc:docMk/>
          <pc:sldMk cId="2443047083" sldId="259"/>
        </pc:sldMkLst>
      </pc:sldChg>
      <pc:sldChg chg="addSp delSp modSp new mod ord setBg">
        <pc:chgData name="Javiera" userId="1a51565a0bee54e8" providerId="LiveId" clId="{73F9E219-B7B1-4095-902A-9A984AF297E1}" dt="2021-06-01T01:55:30.070" v="783" actId="20577"/>
        <pc:sldMkLst>
          <pc:docMk/>
          <pc:sldMk cId="2816474958" sldId="259"/>
        </pc:sldMkLst>
        <pc:spChg chg="mod">
          <ac:chgData name="Javiera" userId="1a51565a0bee54e8" providerId="LiveId" clId="{73F9E219-B7B1-4095-902A-9A984AF297E1}" dt="2021-06-01T01:36:11.109" v="657" actId="26606"/>
          <ac:spMkLst>
            <pc:docMk/>
            <pc:sldMk cId="2816474958" sldId="259"/>
            <ac:spMk id="2" creationId="{4EBA514F-7991-443A-A343-B810368C60D4}"/>
          </ac:spMkLst>
        </pc:spChg>
        <pc:spChg chg="add del mod">
          <ac:chgData name="Javiera" userId="1a51565a0bee54e8" providerId="LiveId" clId="{73F9E219-B7B1-4095-902A-9A984AF297E1}" dt="2021-06-01T01:55:30.070" v="783" actId="20577"/>
          <ac:spMkLst>
            <pc:docMk/>
            <pc:sldMk cId="2816474958" sldId="259"/>
            <ac:spMk id="3" creationId="{DBBAAC84-BFE4-4C33-B686-3C27F3AE37CB}"/>
          </ac:spMkLst>
        </pc:spChg>
        <pc:spChg chg="add del">
          <ac:chgData name="Javiera" userId="1a51565a0bee54e8" providerId="LiveId" clId="{73F9E219-B7B1-4095-902A-9A984AF297E1}" dt="2021-06-01T01:28:46.114" v="159" actId="26606"/>
          <ac:spMkLst>
            <pc:docMk/>
            <pc:sldMk cId="2816474958" sldId="259"/>
            <ac:spMk id="8" creationId="{C5176844-69C3-4F79-BE38-EA5BDDF4FEA4}"/>
          </ac:spMkLst>
        </pc:spChg>
        <pc:spChg chg="add del">
          <ac:chgData name="Javiera" userId="1a51565a0bee54e8" providerId="LiveId" clId="{73F9E219-B7B1-4095-902A-9A984AF297E1}" dt="2021-06-01T01:28:46.114" v="159" actId="26606"/>
          <ac:spMkLst>
            <pc:docMk/>
            <pc:sldMk cId="2816474958" sldId="259"/>
            <ac:spMk id="10" creationId="{1CF1AAE4-D0BC-430F-A613-7BBAAECA0C2D}"/>
          </ac:spMkLst>
        </pc:spChg>
        <pc:spChg chg="add del">
          <ac:chgData name="Javiera" userId="1a51565a0bee54e8" providerId="LiveId" clId="{73F9E219-B7B1-4095-902A-9A984AF297E1}" dt="2021-06-01T01:28:46.114" v="159" actId="26606"/>
          <ac:spMkLst>
            <pc:docMk/>
            <pc:sldMk cId="2816474958" sldId="259"/>
            <ac:spMk id="12" creationId="{A101E513-AF74-4E9D-A31F-99664250722D}"/>
          </ac:spMkLst>
        </pc:spChg>
        <pc:spChg chg="add del">
          <ac:chgData name="Javiera" userId="1a51565a0bee54e8" providerId="LiveId" clId="{73F9E219-B7B1-4095-902A-9A984AF297E1}" dt="2021-06-01T01:36:11.109" v="657" actId="26606"/>
          <ac:spMkLst>
            <pc:docMk/>
            <pc:sldMk cId="2816474958" sldId="259"/>
            <ac:spMk id="14" creationId="{C5176844-69C3-4F79-BE38-EA5BDDF4FEA4}"/>
          </ac:spMkLst>
        </pc:spChg>
        <pc:spChg chg="add del">
          <ac:chgData name="Javiera" userId="1a51565a0bee54e8" providerId="LiveId" clId="{73F9E219-B7B1-4095-902A-9A984AF297E1}" dt="2021-06-01T01:36:11.109" v="657" actId="26606"/>
          <ac:spMkLst>
            <pc:docMk/>
            <pc:sldMk cId="2816474958" sldId="259"/>
            <ac:spMk id="16" creationId="{A101E513-AF74-4E9D-A31F-99664250722D}"/>
          </ac:spMkLst>
        </pc:spChg>
        <pc:spChg chg="add del">
          <ac:chgData name="Javiera" userId="1a51565a0bee54e8" providerId="LiveId" clId="{73F9E219-B7B1-4095-902A-9A984AF297E1}" dt="2021-06-01T01:35:03.709" v="652" actId="26606"/>
          <ac:spMkLst>
            <pc:docMk/>
            <pc:sldMk cId="2816474958" sldId="259"/>
            <ac:spMk id="21" creationId="{C5176844-69C3-4F79-BE38-EA5BDDF4FEA4}"/>
          </ac:spMkLst>
        </pc:spChg>
        <pc:spChg chg="add del">
          <ac:chgData name="Javiera" userId="1a51565a0bee54e8" providerId="LiveId" clId="{73F9E219-B7B1-4095-902A-9A984AF297E1}" dt="2021-06-01T01:35:09.297" v="654" actId="26606"/>
          <ac:spMkLst>
            <pc:docMk/>
            <pc:sldMk cId="2816474958" sldId="259"/>
            <ac:spMk id="22" creationId="{C5176844-69C3-4F79-BE38-EA5BDDF4FEA4}"/>
          </ac:spMkLst>
        </pc:spChg>
        <pc:spChg chg="add del">
          <ac:chgData name="Javiera" userId="1a51565a0bee54e8" providerId="LiveId" clId="{73F9E219-B7B1-4095-902A-9A984AF297E1}" dt="2021-06-01T01:35:03.709" v="652" actId="26606"/>
          <ac:spMkLst>
            <pc:docMk/>
            <pc:sldMk cId="2816474958" sldId="259"/>
            <ac:spMk id="25" creationId="{A101E513-AF74-4E9D-A31F-99664250722D}"/>
          </ac:spMkLst>
        </pc:spChg>
        <pc:spChg chg="add del">
          <ac:chgData name="Javiera" userId="1a51565a0bee54e8" providerId="LiveId" clId="{73F9E219-B7B1-4095-902A-9A984AF297E1}" dt="2021-06-01T01:35:09.297" v="654" actId="26606"/>
          <ac:spMkLst>
            <pc:docMk/>
            <pc:sldMk cId="2816474958" sldId="259"/>
            <ac:spMk id="26" creationId="{7BB25A96-E96A-4D45-AA98-5275E81FAC84}"/>
          </ac:spMkLst>
        </pc:spChg>
        <pc:spChg chg="add del">
          <ac:chgData name="Javiera" userId="1a51565a0bee54e8" providerId="LiveId" clId="{73F9E219-B7B1-4095-902A-9A984AF297E1}" dt="2021-06-01T01:35:09.297" v="654" actId="26606"/>
          <ac:spMkLst>
            <pc:docMk/>
            <pc:sldMk cId="2816474958" sldId="259"/>
            <ac:spMk id="28" creationId="{A101E513-AF74-4E9D-A31F-99664250722D}"/>
          </ac:spMkLst>
        </pc:spChg>
        <pc:spChg chg="add del">
          <ac:chgData name="Javiera" userId="1a51565a0bee54e8" providerId="LiveId" clId="{73F9E219-B7B1-4095-902A-9A984AF297E1}" dt="2021-06-01T01:36:11.109" v="657" actId="26606"/>
          <ac:spMkLst>
            <pc:docMk/>
            <pc:sldMk cId="2816474958" sldId="259"/>
            <ac:spMk id="30" creationId="{C5176844-69C3-4F79-BE38-EA5BDDF4FEA4}"/>
          </ac:spMkLst>
        </pc:spChg>
        <pc:spChg chg="add del">
          <ac:chgData name="Javiera" userId="1a51565a0bee54e8" providerId="LiveId" clId="{73F9E219-B7B1-4095-902A-9A984AF297E1}" dt="2021-06-01T01:36:11.109" v="657" actId="26606"/>
          <ac:spMkLst>
            <pc:docMk/>
            <pc:sldMk cId="2816474958" sldId="259"/>
            <ac:spMk id="31" creationId="{41113FF5-9B84-4A89-BF52-EA3C7E01AA3B}"/>
          </ac:spMkLst>
        </pc:spChg>
        <pc:spChg chg="add del">
          <ac:chgData name="Javiera" userId="1a51565a0bee54e8" providerId="LiveId" clId="{73F9E219-B7B1-4095-902A-9A984AF297E1}" dt="2021-06-01T01:36:11.109" v="657" actId="26606"/>
          <ac:spMkLst>
            <pc:docMk/>
            <pc:sldMk cId="2816474958" sldId="259"/>
            <ac:spMk id="32" creationId="{A101E513-AF74-4E9D-A31F-99664250722D}"/>
          </ac:spMkLst>
        </pc:spChg>
        <pc:graphicFrameChg chg="add del">
          <ac:chgData name="Javiera" userId="1a51565a0bee54e8" providerId="LiveId" clId="{73F9E219-B7B1-4095-902A-9A984AF297E1}" dt="2021-06-01T01:35:09.297" v="654" actId="26606"/>
          <ac:graphicFrameMkLst>
            <pc:docMk/>
            <pc:sldMk cId="2816474958" sldId="259"/>
            <ac:graphicFrameMk id="18" creationId="{8EC002D5-2604-465E-BF6E-9548BF19DC3E}"/>
          </ac:graphicFrameMkLst>
        </pc:graphicFrameChg>
        <pc:graphicFrameChg chg="add del mod">
          <ac:chgData name="Javiera" userId="1a51565a0bee54e8" providerId="LiveId" clId="{73F9E219-B7B1-4095-902A-9A984AF297E1}" dt="2021-06-01T01:36:11.109" v="657" actId="26606"/>
          <ac:graphicFrameMkLst>
            <pc:docMk/>
            <pc:sldMk cId="2816474958" sldId="259"/>
            <ac:graphicFrameMk id="33" creationId="{CE8FAB05-0539-4C62-9039-1E05718D18A2}"/>
          </ac:graphicFrameMkLst>
        </pc:graphicFrameChg>
        <pc:cxnChg chg="add del">
          <ac:chgData name="Javiera" userId="1a51565a0bee54e8" providerId="LiveId" clId="{73F9E219-B7B1-4095-902A-9A984AF297E1}" dt="2021-06-01T01:36:11.109" v="657" actId="26606"/>
          <ac:cxnSpMkLst>
            <pc:docMk/>
            <pc:sldMk cId="2816474958" sldId="259"/>
            <ac:cxnSpMk id="15" creationId="{C629AF8A-C09C-4B6F-B505-26D1FD0FBE5E}"/>
          </ac:cxnSpMkLst>
        </pc:cxnChg>
        <pc:cxnChg chg="add del">
          <ac:chgData name="Javiera" userId="1a51565a0bee54e8" providerId="LiveId" clId="{73F9E219-B7B1-4095-902A-9A984AF297E1}" dt="2021-06-01T01:35:03.709" v="652" actId="26606"/>
          <ac:cxnSpMkLst>
            <pc:docMk/>
            <pc:sldMk cId="2816474958" sldId="259"/>
            <ac:cxnSpMk id="23" creationId="{C629AF8A-C09C-4B6F-B505-26D1FD0FBE5E}"/>
          </ac:cxnSpMkLst>
        </pc:cxnChg>
        <pc:cxnChg chg="add del">
          <ac:chgData name="Javiera" userId="1a51565a0bee54e8" providerId="LiveId" clId="{73F9E219-B7B1-4095-902A-9A984AF297E1}" dt="2021-06-01T01:35:09.297" v="654" actId="26606"/>
          <ac:cxnSpMkLst>
            <pc:docMk/>
            <pc:sldMk cId="2816474958" sldId="259"/>
            <ac:cxnSpMk id="24" creationId="{33862825-C012-4895-A17E-F3D1F62D89DD}"/>
          </ac:cxnSpMkLst>
        </pc:cxnChg>
      </pc:sldChg>
      <pc:sldChg chg="delSp modSp new mod">
        <pc:chgData name="Javiera" userId="1a51565a0bee54e8" providerId="LiveId" clId="{73F9E219-B7B1-4095-902A-9A984AF297E1}" dt="2021-06-01T01:55:55.891" v="785" actId="14100"/>
        <pc:sldMkLst>
          <pc:docMk/>
          <pc:sldMk cId="3233198293" sldId="260"/>
        </pc:sldMkLst>
        <pc:spChg chg="del">
          <ac:chgData name="Javiera" userId="1a51565a0bee54e8" providerId="LiveId" clId="{73F9E219-B7B1-4095-902A-9A984AF297E1}" dt="2021-06-01T01:55:42.842" v="784" actId="21"/>
          <ac:spMkLst>
            <pc:docMk/>
            <pc:sldMk cId="3233198293" sldId="260"/>
            <ac:spMk id="2" creationId="{00C52764-74D4-41A3-A110-6B0C6EDCF234}"/>
          </ac:spMkLst>
        </pc:spChg>
        <pc:spChg chg="mod">
          <ac:chgData name="Javiera" userId="1a51565a0bee54e8" providerId="LiveId" clId="{73F9E219-B7B1-4095-902A-9A984AF297E1}" dt="2021-06-01T01:55:55.891" v="785" actId="14100"/>
          <ac:spMkLst>
            <pc:docMk/>
            <pc:sldMk cId="3233198293" sldId="260"/>
            <ac:spMk id="3" creationId="{ABC70549-8029-42B3-AE94-14EE0EFCF8F8}"/>
          </ac:spMkLst>
        </pc:spChg>
      </pc:sldChg>
      <pc:sldChg chg="addSp delSp modSp new mod">
        <pc:chgData name="Javiera" userId="1a51565a0bee54e8" providerId="LiveId" clId="{73F9E219-B7B1-4095-902A-9A984AF297E1}" dt="2021-06-01T01:53:59.886" v="744" actId="20577"/>
        <pc:sldMkLst>
          <pc:docMk/>
          <pc:sldMk cId="1120710537" sldId="261"/>
        </pc:sldMkLst>
        <pc:spChg chg="mod">
          <ac:chgData name="Javiera" userId="1a51565a0bee54e8" providerId="LiveId" clId="{73F9E219-B7B1-4095-902A-9A984AF297E1}" dt="2021-06-01T01:53:59.886" v="744" actId="20577"/>
          <ac:spMkLst>
            <pc:docMk/>
            <pc:sldMk cId="1120710537" sldId="261"/>
            <ac:spMk id="2" creationId="{35B212DF-EA71-4ACA-89B0-44EBA7E00A28}"/>
          </ac:spMkLst>
        </pc:spChg>
        <pc:spChg chg="del">
          <ac:chgData name="Javiera" userId="1a51565a0bee54e8" providerId="LiveId" clId="{73F9E219-B7B1-4095-902A-9A984AF297E1}" dt="2021-06-01T01:48:42.127" v="674"/>
          <ac:spMkLst>
            <pc:docMk/>
            <pc:sldMk cId="1120710537" sldId="261"/>
            <ac:spMk id="3" creationId="{7C91F722-690D-4A2E-B3DE-9920E0DF9AC6}"/>
          </ac:spMkLst>
        </pc:spChg>
        <pc:spChg chg="add del mod">
          <ac:chgData name="Javiera" userId="1a51565a0bee54e8" providerId="LiveId" clId="{73F9E219-B7B1-4095-902A-9A984AF297E1}" dt="2021-06-01T01:53:07.367" v="679"/>
          <ac:spMkLst>
            <pc:docMk/>
            <pc:sldMk cId="1120710537" sldId="261"/>
            <ac:spMk id="6" creationId="{A245C9A4-1D80-482A-8FDC-38AD7CE0E7F6}"/>
          </ac:spMkLst>
        </pc:spChg>
        <pc:picChg chg="add del mod">
          <ac:chgData name="Javiera" userId="1a51565a0bee54e8" providerId="LiveId" clId="{73F9E219-B7B1-4095-902A-9A984AF297E1}" dt="2021-06-01T01:48:45.293" v="675" actId="21"/>
          <ac:picMkLst>
            <pc:docMk/>
            <pc:sldMk cId="1120710537" sldId="261"/>
            <ac:picMk id="4" creationId="{51BAE837-7D91-4473-A24D-339FF51AE976}"/>
          </ac:picMkLst>
        </pc:picChg>
        <pc:picChg chg="add mod">
          <ac:chgData name="Javiera" userId="1a51565a0bee54e8" providerId="LiveId" clId="{73F9E219-B7B1-4095-902A-9A984AF297E1}" dt="2021-06-01T01:53:20.407" v="682" actId="14100"/>
          <ac:picMkLst>
            <pc:docMk/>
            <pc:sldMk cId="1120710537" sldId="261"/>
            <ac:picMk id="1026" creationId="{FA3611A5-E43E-4093-9F68-B80F0F6B85C1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 title="Page Number Shape">
            <a:extLst>
              <a:ext uri="{FF2B5EF4-FFF2-40B4-BE49-F238E27FC236}">
                <a16:creationId xmlns:a16="http://schemas.microsoft.com/office/drawing/2014/main" xmlns="" id="{DD4C4B28-6B4B-4445-8535-F516D74E4AA9}"/>
              </a:ext>
            </a:extLst>
          </p:cNvPr>
          <p:cNvSpPr/>
          <p:nvPr/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cxnSp>
        <p:nvCxnSpPr>
          <p:cNvPr id="12" name="Straight Connector 11" title="Verticle Rule Line">
            <a:extLst>
              <a:ext uri="{FF2B5EF4-FFF2-40B4-BE49-F238E27FC236}">
                <a16:creationId xmlns:a16="http://schemas.microsoft.com/office/drawing/2014/main" xmlns="" id="{0CB1C732-7193-4253-8746-850D090A6B4E}"/>
              </a:ext>
            </a:extLst>
          </p:cNvPr>
          <p:cNvCxnSpPr>
            <a:cxnSpLocks/>
          </p:cNvCxnSpPr>
          <p:nvPr/>
        </p:nvCxnSpPr>
        <p:spPr>
          <a:xfrm>
            <a:off x="758952" y="1280160"/>
            <a:ext cx="0" cy="557784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3AA199-952B-427F-A5BE-B97D25FD07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8992" y="1143000"/>
            <a:ext cx="6720840" cy="3730752"/>
          </a:xfrm>
        </p:spPr>
        <p:txBody>
          <a:bodyPr anchor="t">
            <a:normAutofit/>
          </a:bodyPr>
          <a:lstStyle>
            <a:lvl1pPr algn="l">
              <a:defRPr sz="7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A1AA393-A876-475F-A05B-1CCAB6C1F0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8992" y="5010912"/>
            <a:ext cx="6720840" cy="704088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3395621-D631-4F31-AEEF-C8574E50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86356" y="6007608"/>
            <a:ext cx="3143643" cy="365125"/>
          </a:xfrm>
        </p:spPr>
        <p:txBody>
          <a:bodyPr/>
          <a:lstStyle/>
          <a:p>
            <a:fld id="{53BEF823-48A5-43FC-BE03-E79964288B41}" type="datetimeFigureOut">
              <a:rPr lang="en-US" smtClean="0"/>
              <a:t>6/24/2021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05EE125-77AD-4E23-AFB7-C5CFDEACA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78991" y="6007608"/>
            <a:ext cx="672083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C569682-B530-4F52-87B9-39464A093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 algn="ctr"/>
            <a:fld id="{D79E6812-DF0E-4B88-AFAA-EAC7168F54C0}" type="slidenum">
              <a:rPr lang="en-US" smtClean="0"/>
              <a:pPr algn="ctr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4504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8F59FCF-ACDF-495D-ACFA-15FCAC9EA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B3786E3-AB17-427E-8EF8-7FCB671A11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9833B4E9-7A16-448C-8BE6-B14941A34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6/24/2021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579212F5-5835-49FF-836F-5E3008A0E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DE9D492B-E5EE-4D24-A087-57D739CFA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756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AA31E395-94BD-4E79-8E42-9CD4EB33CA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75542" y="758952"/>
            <a:ext cx="2954458" cy="498600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79AA8A4-66BC-4E80-ABE3-F533F82B88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58952" y="758952"/>
            <a:ext cx="7407586" cy="498600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ADDA4EA6-6A1A-48ED-9D79-A438561C7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6/24/2021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F049B2BA-9250-4EBF-8820-10BDA5C1C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1F914475-55F3-4C46-BAE2-E4D93E9E3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98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3351BD-5252-4168-A69E-C6864AE29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9748EEE-19C9-493B-836D-73B9E4A0BE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47FA6BFE-11ED-4FB4-9F65-508B5B0F0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6/24/2021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F90F536E-BEFF-4E0D-B4EC-39DE28C67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36EE02AF-6FE1-4972-BD48-A82499AD6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28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38452EE-D9FC-4E51-9BFF-141F91923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3051" y="2414016"/>
            <a:ext cx="10666949" cy="3099816"/>
          </a:xfrm>
        </p:spPr>
        <p:txBody>
          <a:bodyPr anchor="t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1E086C4-4949-4E7A-A182-6709496A1C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8952" y="1389888"/>
            <a:ext cx="10671048" cy="822960"/>
          </a:xfrm>
        </p:spPr>
        <p:txBody>
          <a:bodyPr anchor="ctr">
            <a:normAutofit/>
          </a:bodyPr>
          <a:lstStyle>
            <a:lvl1pPr marL="0" indent="0">
              <a:buNone/>
              <a:defRPr sz="20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3D12BC88-6A2B-4851-9568-23A4B74D9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6/24/2021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D882CFE5-65C3-4F46-9141-464545594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5321B390-4E13-4481-AC02-FF126656C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86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40E02F8-47BB-4D30-8EFE-69C9222D9E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84648" y="758952"/>
            <a:ext cx="6245352" cy="2240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A844D33-6BF0-4205-A542-8537E35159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84647" y="3273551"/>
            <a:ext cx="6245351" cy="22402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xmlns="" id="{D6953A83-D2BE-4015-8D64-BE93DDFE5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6/24/2021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xmlns="" id="{BA849E67-05F9-4033-B033-74D6B8C8E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xmlns="" id="{DFAAC6AA-CFFB-438F-9327-DDB023E2E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‹Nº›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xmlns="" id="{BA4960CB-ABA7-4442-AB15-FE444F23C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24092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8348291-9C7D-407E-8D07-FA3A323EA9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84648" y="758952"/>
            <a:ext cx="6245352" cy="548640"/>
          </a:xfrm>
        </p:spPr>
        <p:txBody>
          <a:bodyPr anchor="b"/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1A192D2-8BA6-4A4D-814D-AD37A2A10A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90323" y="1377198"/>
            <a:ext cx="6239675" cy="182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586FD4BC-C948-41C4-BA24-5D26147E1C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84647" y="3319548"/>
            <a:ext cx="6245351" cy="548640"/>
          </a:xfrm>
        </p:spPr>
        <p:txBody>
          <a:bodyPr anchor="b"/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412E359C-F73D-4F1B-9F9A-6D62856710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84646" y="3932372"/>
            <a:ext cx="6245352" cy="182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xmlns="" id="{D76B63AE-38FF-40DD-A543-32DD98E6B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xmlns="" id="{C686C0EB-E082-4BAB-99E8-B42F3C28B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6/24/2021</a:t>
            </a:fld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xmlns="" id="{B3CB0152-BA1F-48C7-A66F-3ADB51C94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xmlns="" id="{BD1C21B3-5CF6-415F-8295-EED3DF5CB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475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D470D5-4EB9-4410-A8AE-6D85F1923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5887FB59-BA77-4864-B9E8-994851250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6/24/2021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xmlns="" id="{B6F0BC0B-BA67-455B-B567-1473DF062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xmlns="" id="{2CF0BCF3-6FB5-4529-AA6A-A31467351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866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BF1315B-6865-4A5A-91C1-B75339038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6/24/2021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D536720-08C7-43DE-8EB5-CAB52D0E9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D2477AF-B012-491C-AE42-22DE1203B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806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ED183AC-72A9-43F5-A1B3-1D7A6A4C7E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758951"/>
            <a:ext cx="6245352" cy="475488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4045592-52ED-4270-ACBB-BCC528DAC4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58953" y="3815080"/>
            <a:ext cx="3831336" cy="169875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xmlns="" id="{99A93518-F9B5-418F-9883-BEF8359B0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6/24/2021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xmlns="" id="{27B9FFE7-C4AB-425B-9B56-E412C7221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xmlns="" id="{59231052-EBA8-4781-B28A-2FEA8BE52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‹Nº›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BDBF9E7-F686-4FA1-9BA5-69BDD014B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3831336" cy="293017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976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D116CF06-B27C-4DC4-981D-38E31997BD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758951"/>
            <a:ext cx="6245352" cy="475488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1976E66-2CB3-4F47-97F6-077C428183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58952" y="3794760"/>
            <a:ext cx="3831336" cy="1719072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xmlns="" id="{71414C9F-CBBD-4D5E-A831-BC0CDFEBC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6/24/2021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xmlns="" id="{F58DC0C8-B580-442D-8DAC-4F0F869B1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xmlns="" id="{1B0D29E8-DFEE-49AB-83AF-85FF25252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‹Nº›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D0EAAF1B-6B6E-4D37-8F57-E403C6371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3831336" cy="29260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081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 title="Page Number Shape">
            <a:extLst>
              <a:ext uri="{FF2B5EF4-FFF2-40B4-BE49-F238E27FC236}">
                <a16:creationId xmlns:a16="http://schemas.microsoft.com/office/drawing/2014/main" xmlns="" id="{72411438-92A5-42B0-9C54-EA4FB32ACB5E}"/>
              </a:ext>
            </a:extLst>
          </p:cNvPr>
          <p:cNvSpPr/>
          <p:nvPr/>
        </p:nvSpPr>
        <p:spPr bwMode="auto">
          <a:xfrm>
            <a:off x="11784011" y="5778801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0D56E4D8-47B6-4DEC-BD29-B3B6ED4CC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3831336" cy="47548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F0F5D4C-4873-4052-A294-99CCB9421C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84648" y="758952"/>
            <a:ext cx="6245352" cy="47548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41D62B3-3490-46B4-A10E-33FCE4A1FB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16952" y="6007608"/>
            <a:ext cx="3813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pc="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algn="r"/>
            <a:fld id="{53BEF823-48A5-43FC-BE03-E79964288B41}" type="datetimeFigureOut">
              <a:rPr lang="en-US" smtClean="0"/>
              <a:pPr algn="r"/>
              <a:t>6/24/2021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7424CB1-7D5F-4F52-9F99-7068F5819E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8952" y="6007608"/>
            <a:ext cx="38313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spc="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A1F9CC9-1431-4569-B2F1-D048149553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86616" y="6007608"/>
            <a:ext cx="411480" cy="365125"/>
          </a:xfrm>
          <a:prstGeom prst="rect">
            <a:avLst/>
          </a:prstGeom>
        </p:spPr>
        <p:txBody>
          <a:bodyPr vert="horz" lIns="45720" tIns="45720" rIns="45720" bIns="45720" rtlCol="0" anchor="ctr"/>
          <a:lstStyle>
            <a:lvl1pPr algn="r">
              <a:defRPr sz="900" b="1">
                <a:solidFill>
                  <a:schemeClr val="bg1"/>
                </a:solidFill>
              </a:defRPr>
            </a:lvl1pPr>
          </a:lstStyle>
          <a:p>
            <a:pPr algn="ctr"/>
            <a:fld id="{D79E6812-DF0E-4B88-AFAA-EAC7168F54C0}" type="slidenum">
              <a:rPr lang="en-US" smtClean="0"/>
              <a:pPr algn="ctr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439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0" r:id="rId6"/>
    <p:sldLayoutId id="2147483686" r:id="rId7"/>
    <p:sldLayoutId id="2147483687" r:id="rId8"/>
    <p:sldLayoutId id="2147483688" r:id="rId9"/>
    <p:sldLayoutId id="2147483689" r:id="rId10"/>
    <p:sldLayoutId id="214748369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i="1" kern="1200" spc="1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182880" indent="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None/>
        <a:defRPr sz="18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82880" indent="-18288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82880" indent="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None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" indent="-18288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Char char="•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mq2SBhQk2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8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xmlns="" id="{55B419A7-F817-4767-8CCB-FB0E189C4AC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9F9BE11-FB91-4813-8079-34CE74041B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41584" y="893935"/>
            <a:ext cx="6202267" cy="3339390"/>
          </a:xfrm>
        </p:spPr>
        <p:txBody>
          <a:bodyPr anchor="b">
            <a:normAutofit/>
          </a:bodyPr>
          <a:lstStyle/>
          <a:p>
            <a:r>
              <a:rPr lang="es-MX" sz="6000" dirty="0">
                <a:latin typeface="+mn-lt"/>
              </a:rPr>
              <a:t>Basquetbol </a:t>
            </a:r>
            <a:endParaRPr lang="es-CL" sz="6000" dirty="0">
              <a:latin typeface="+mn-lt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DB04E59E-9129-421A-908C-6A4FF63215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41583" y="4458488"/>
            <a:ext cx="6202268" cy="1328163"/>
          </a:xfrm>
        </p:spPr>
        <p:txBody>
          <a:bodyPr anchor="t">
            <a:normAutofit/>
          </a:bodyPr>
          <a:lstStyle/>
          <a:p>
            <a:r>
              <a:rPr lang="es-CL" dirty="0" err="1"/>
              <a:t>Dpto</a:t>
            </a:r>
            <a:r>
              <a:rPr lang="es-CL" dirty="0"/>
              <a:t> Ed física</a:t>
            </a:r>
          </a:p>
        </p:txBody>
      </p:sp>
      <p:pic>
        <p:nvPicPr>
          <p:cNvPr id="16" name="Picture 3" descr="Primer plano de una red de baloncesto">
            <a:extLst>
              <a:ext uri="{FF2B5EF4-FFF2-40B4-BE49-F238E27FC236}">
                <a16:creationId xmlns:a16="http://schemas.microsoft.com/office/drawing/2014/main" xmlns="" id="{366F5FBD-1CB6-4DA7-9581-628FAA59D1C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4885" r="-1" b="-1"/>
          <a:stretch/>
        </p:blipFill>
        <p:spPr>
          <a:xfrm>
            <a:off x="20" y="10"/>
            <a:ext cx="4635294" cy="6857990"/>
          </a:xfrm>
          <a:prstGeom prst="rect">
            <a:avLst/>
          </a:prstGeom>
        </p:spPr>
      </p:pic>
      <p:sp>
        <p:nvSpPr>
          <p:cNvPr id="23" name="Freeform 6">
            <a:extLst>
              <a:ext uri="{FF2B5EF4-FFF2-40B4-BE49-F238E27FC236}">
                <a16:creationId xmlns:a16="http://schemas.microsoft.com/office/drawing/2014/main" xmlns="" id="{ADA271CD-3011-4A05-B4A3-80F1794684F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11784011" y="5788152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945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C5176844-69C3-4F79-BE38-EA5BDDF4FEA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F442A40-C569-4083-8D6A-631C2D148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8496" y="1063256"/>
            <a:ext cx="10355403" cy="1540106"/>
          </a:xfrm>
        </p:spPr>
        <p:txBody>
          <a:bodyPr>
            <a:normAutofit/>
          </a:bodyPr>
          <a:lstStyle/>
          <a:p>
            <a:r>
              <a:rPr lang="es-MX" dirty="0"/>
              <a:t>Historia</a:t>
            </a:r>
            <a:endParaRPr lang="es-CL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33862825-C012-4895-A17E-F3D1F62D89D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758952" y="1143293"/>
            <a:ext cx="0" cy="5714707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941DA324-D465-4BC3-9571-89468D6243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8496" y="2933390"/>
            <a:ext cx="7055280" cy="2861349"/>
          </a:xfrm>
        </p:spPr>
        <p:txBody>
          <a:bodyPr>
            <a:normAutofit/>
          </a:bodyPr>
          <a:lstStyle/>
          <a:p>
            <a:r>
              <a:rPr lang="es-MX" dirty="0">
                <a:solidFill>
                  <a:srgbClr val="FF0000"/>
                </a:solidFill>
              </a:rPr>
              <a:t>James Naismith</a:t>
            </a:r>
            <a:r>
              <a:rPr lang="es-MX" dirty="0"/>
              <a:t>, un profesor canadiense de educación física, inventó el baloncesto en 1891 en Massachusetts, Estados Unidos. </a:t>
            </a:r>
          </a:p>
          <a:p>
            <a:r>
              <a:rPr lang="es-MX" dirty="0">
                <a:solidFill>
                  <a:srgbClr val="FF0000"/>
                </a:solidFill>
              </a:rPr>
              <a:t>FIBA</a:t>
            </a:r>
            <a:r>
              <a:rPr lang="es-MX" dirty="0"/>
              <a:t>, la Federación Internacional de Baloncesto, es el organismo rector del baloncesto mundial. Fue fundada en 1932.</a:t>
            </a:r>
          </a:p>
          <a:p>
            <a:endParaRPr lang="es-CL" dirty="0"/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xmlns="" id="{A101E513-AF74-4E9D-A31F-99664250722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462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8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 6">
            <a:extLst>
              <a:ext uri="{FF2B5EF4-FFF2-40B4-BE49-F238E27FC236}">
                <a16:creationId xmlns:a16="http://schemas.microsoft.com/office/drawing/2014/main" xmlns="" id="{DD4C4B28-6B4B-4445-8535-F516D74E4AA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xmlns="" id="{0CB1C732-7193-4253-8746-850D090A6B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758952" y="1280160"/>
            <a:ext cx="0" cy="557784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xmlns="" id="{55B419A7-F817-4767-8CCB-FB0E189C4AC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xmlns="" id="{4CB9397B-BCC8-4A75-930C-8B122B1DA048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 rotWithShape="1">
          <a:blip r:embed="rId2">
            <a:alphaModFix amt="33000"/>
          </a:blip>
          <a:srcRect t="688" b="5562"/>
          <a:stretch/>
        </p:blipFill>
        <p:spPr>
          <a:xfrm>
            <a:off x="752855" y="825910"/>
            <a:ext cx="10686292" cy="5324167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0F7255E-1ACC-4B02-BE18-4A10C9FBD67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78992" y="1143000"/>
            <a:ext cx="9052560" cy="354617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7200" dirty="0"/>
              <a:t>  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xmlns="" id="{D81E42A3-743C-4C15-9DA8-93AA9AEBFB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758952" y="1143293"/>
            <a:ext cx="0" cy="571470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Freeform 6">
            <a:extLst>
              <a:ext uri="{FF2B5EF4-FFF2-40B4-BE49-F238E27FC236}">
                <a16:creationId xmlns:a16="http://schemas.microsoft.com/office/drawing/2014/main" xmlns="" id="{7021D92D-08FF-45A6-9109-AC9462C7E8E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11784011" y="1143293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D57924AD-45CD-4DEE-83E8-E5805BF1291A}"/>
              </a:ext>
            </a:extLst>
          </p:cNvPr>
          <p:cNvSpPr txBox="1"/>
          <p:nvPr/>
        </p:nvSpPr>
        <p:spPr>
          <a:xfrm>
            <a:off x="5627429" y="228290"/>
            <a:ext cx="2183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/>
              <a:t>28 </a:t>
            </a:r>
            <a:r>
              <a:rPr lang="es-MX" b="1" dirty="0" err="1"/>
              <a:t>mts</a:t>
            </a:r>
            <a:endParaRPr lang="es-CL" b="1" dirty="0"/>
          </a:p>
        </p:txBody>
      </p:sp>
      <p:cxnSp>
        <p:nvCxnSpPr>
          <p:cNvPr id="10" name="Conector recto de flecha 9">
            <a:extLst>
              <a:ext uri="{FF2B5EF4-FFF2-40B4-BE49-F238E27FC236}">
                <a16:creationId xmlns:a16="http://schemas.microsoft.com/office/drawing/2014/main" xmlns="" id="{37C18E72-BB17-44E5-BDD4-35A9A2A3890E}"/>
              </a:ext>
            </a:extLst>
          </p:cNvPr>
          <p:cNvCxnSpPr>
            <a:cxnSpLocks/>
          </p:cNvCxnSpPr>
          <p:nvPr/>
        </p:nvCxnSpPr>
        <p:spPr>
          <a:xfrm flipH="1">
            <a:off x="752856" y="436728"/>
            <a:ext cx="471989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de flecha 13">
            <a:extLst>
              <a:ext uri="{FF2B5EF4-FFF2-40B4-BE49-F238E27FC236}">
                <a16:creationId xmlns:a16="http://schemas.microsoft.com/office/drawing/2014/main" xmlns="" id="{8A0EEA7C-31B5-47A1-BDFD-F04142A07456}"/>
              </a:ext>
            </a:extLst>
          </p:cNvPr>
          <p:cNvCxnSpPr>
            <a:cxnSpLocks/>
          </p:cNvCxnSpPr>
          <p:nvPr/>
        </p:nvCxnSpPr>
        <p:spPr>
          <a:xfrm>
            <a:off x="6796585" y="436728"/>
            <a:ext cx="451740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uadroTexto 20">
            <a:extLst>
              <a:ext uri="{FF2B5EF4-FFF2-40B4-BE49-F238E27FC236}">
                <a16:creationId xmlns:a16="http://schemas.microsoft.com/office/drawing/2014/main" xmlns="" id="{A1D335A6-8659-43A9-8131-410AD17EF819}"/>
              </a:ext>
            </a:extLst>
          </p:cNvPr>
          <p:cNvSpPr txBox="1"/>
          <p:nvPr/>
        </p:nvSpPr>
        <p:spPr>
          <a:xfrm rot="16200000">
            <a:off x="3154" y="3193774"/>
            <a:ext cx="947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/>
              <a:t>15 </a:t>
            </a:r>
            <a:r>
              <a:rPr lang="es-MX" b="1" dirty="0" err="1"/>
              <a:t>mts</a:t>
            </a:r>
            <a:endParaRPr lang="es-CL" b="1" dirty="0"/>
          </a:p>
        </p:txBody>
      </p:sp>
      <p:cxnSp>
        <p:nvCxnSpPr>
          <p:cNvPr id="23" name="Conector recto de flecha 22">
            <a:extLst>
              <a:ext uri="{FF2B5EF4-FFF2-40B4-BE49-F238E27FC236}">
                <a16:creationId xmlns:a16="http://schemas.microsoft.com/office/drawing/2014/main" xmlns="" id="{CA9E5B70-564D-41EF-8C28-E8D619145436}"/>
              </a:ext>
            </a:extLst>
          </p:cNvPr>
          <p:cNvCxnSpPr>
            <a:cxnSpLocks/>
          </p:cNvCxnSpPr>
          <p:nvPr/>
        </p:nvCxnSpPr>
        <p:spPr>
          <a:xfrm>
            <a:off x="490330" y="4041913"/>
            <a:ext cx="1" cy="21081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de flecha 28">
            <a:extLst>
              <a:ext uri="{FF2B5EF4-FFF2-40B4-BE49-F238E27FC236}">
                <a16:creationId xmlns:a16="http://schemas.microsoft.com/office/drawing/2014/main" xmlns="" id="{9D6A5FA1-D2B8-4F57-A2AD-1A41898AECDA}"/>
              </a:ext>
            </a:extLst>
          </p:cNvPr>
          <p:cNvCxnSpPr/>
          <p:nvPr/>
        </p:nvCxnSpPr>
        <p:spPr>
          <a:xfrm flipV="1">
            <a:off x="490330" y="825910"/>
            <a:ext cx="0" cy="18377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uadroTexto 30">
            <a:extLst>
              <a:ext uri="{FF2B5EF4-FFF2-40B4-BE49-F238E27FC236}">
                <a16:creationId xmlns:a16="http://schemas.microsoft.com/office/drawing/2014/main" xmlns="" id="{2A257C41-58ED-4029-9E26-491453F0A4DA}"/>
              </a:ext>
            </a:extLst>
          </p:cNvPr>
          <p:cNvSpPr txBox="1"/>
          <p:nvPr/>
        </p:nvSpPr>
        <p:spPr>
          <a:xfrm rot="16200000">
            <a:off x="1268793" y="3388298"/>
            <a:ext cx="855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/>
              <a:t>6 </a:t>
            </a:r>
            <a:r>
              <a:rPr lang="es-MX" b="1" dirty="0" err="1"/>
              <a:t>mts</a:t>
            </a:r>
            <a:endParaRPr lang="es-CL" b="1" dirty="0"/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xmlns="" id="{578F0B75-AEF1-4C76-88CF-9464A9B939DF}"/>
              </a:ext>
            </a:extLst>
          </p:cNvPr>
          <p:cNvSpPr txBox="1"/>
          <p:nvPr/>
        </p:nvSpPr>
        <p:spPr>
          <a:xfrm rot="16200000">
            <a:off x="2430309" y="3454796"/>
            <a:ext cx="1364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/>
              <a:t>12, 50 </a:t>
            </a:r>
            <a:r>
              <a:rPr lang="es-MX" b="1" dirty="0" err="1"/>
              <a:t>mts</a:t>
            </a:r>
            <a:endParaRPr lang="es-CL" b="1" dirty="0"/>
          </a:p>
        </p:txBody>
      </p:sp>
      <p:sp>
        <p:nvSpPr>
          <p:cNvPr id="34" name="Cerrar llave 33">
            <a:extLst>
              <a:ext uri="{FF2B5EF4-FFF2-40B4-BE49-F238E27FC236}">
                <a16:creationId xmlns:a16="http://schemas.microsoft.com/office/drawing/2014/main" xmlns="" id="{A092BB74-EF38-4571-A370-A54BFBC41291}"/>
              </a:ext>
            </a:extLst>
          </p:cNvPr>
          <p:cNvSpPr/>
          <p:nvPr/>
        </p:nvSpPr>
        <p:spPr>
          <a:xfrm>
            <a:off x="2226005" y="1709530"/>
            <a:ext cx="433509" cy="3805559"/>
          </a:xfrm>
          <a:prstGeom prst="rightBrace">
            <a:avLst>
              <a:gd name="adj1" fmla="val 8333"/>
              <a:gd name="adj2" fmla="val 50344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6" name="Cerrar llave 35">
            <a:extLst>
              <a:ext uri="{FF2B5EF4-FFF2-40B4-BE49-F238E27FC236}">
                <a16:creationId xmlns:a16="http://schemas.microsoft.com/office/drawing/2014/main" xmlns="" id="{5076481C-A68D-4686-95C4-746870705668}"/>
              </a:ext>
            </a:extLst>
          </p:cNvPr>
          <p:cNvSpPr/>
          <p:nvPr/>
        </p:nvSpPr>
        <p:spPr>
          <a:xfrm>
            <a:off x="1375545" y="2956967"/>
            <a:ext cx="136264" cy="1257224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xmlns="" id="{217A1202-ECB4-45A8-A78B-BFFF08A10D71}"/>
              </a:ext>
            </a:extLst>
          </p:cNvPr>
          <p:cNvSpPr txBox="1"/>
          <p:nvPr/>
        </p:nvSpPr>
        <p:spPr>
          <a:xfrm>
            <a:off x="7383114" y="2904913"/>
            <a:ext cx="13103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/>
              <a:t>3,05 </a:t>
            </a:r>
            <a:r>
              <a:rPr lang="es-MX" b="1" dirty="0" err="1"/>
              <a:t>mts</a:t>
            </a:r>
            <a:r>
              <a:rPr lang="es-MX" dirty="0"/>
              <a:t> altura aro</a:t>
            </a:r>
            <a:r>
              <a:rPr lang="es-MX" b="1" dirty="0"/>
              <a:t> </a:t>
            </a:r>
            <a:endParaRPr lang="es-CL" b="1" dirty="0"/>
          </a:p>
        </p:txBody>
      </p:sp>
      <p:cxnSp>
        <p:nvCxnSpPr>
          <p:cNvPr id="42" name="Conector recto de flecha 41">
            <a:extLst>
              <a:ext uri="{FF2B5EF4-FFF2-40B4-BE49-F238E27FC236}">
                <a16:creationId xmlns:a16="http://schemas.microsoft.com/office/drawing/2014/main" xmlns="" id="{0B74237B-730F-4959-898D-440F4EDC3983}"/>
              </a:ext>
            </a:extLst>
          </p:cNvPr>
          <p:cNvCxnSpPr>
            <a:cxnSpLocks/>
          </p:cNvCxnSpPr>
          <p:nvPr/>
        </p:nvCxnSpPr>
        <p:spPr>
          <a:xfrm flipV="1">
            <a:off x="8799443" y="2173357"/>
            <a:ext cx="0" cy="14661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5" name="CuadroTexto 44">
            <a:extLst>
              <a:ext uri="{FF2B5EF4-FFF2-40B4-BE49-F238E27FC236}">
                <a16:creationId xmlns:a16="http://schemas.microsoft.com/office/drawing/2014/main" xmlns="" id="{6953AD36-2D63-4920-908E-21CD0C403390}"/>
              </a:ext>
            </a:extLst>
          </p:cNvPr>
          <p:cNvSpPr txBox="1"/>
          <p:nvPr/>
        </p:nvSpPr>
        <p:spPr>
          <a:xfrm rot="16200000">
            <a:off x="4333435" y="3388297"/>
            <a:ext cx="1165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/>
              <a:t>3,60 </a:t>
            </a:r>
            <a:r>
              <a:rPr lang="es-MX" b="1" dirty="0" err="1"/>
              <a:t>mts</a:t>
            </a:r>
            <a:endParaRPr lang="es-CL" b="1" dirty="0"/>
          </a:p>
        </p:txBody>
      </p:sp>
      <p:sp>
        <p:nvSpPr>
          <p:cNvPr id="46" name="Abrir llave 45">
            <a:extLst>
              <a:ext uri="{FF2B5EF4-FFF2-40B4-BE49-F238E27FC236}">
                <a16:creationId xmlns:a16="http://schemas.microsoft.com/office/drawing/2014/main" xmlns="" id="{B7D224CC-E8A7-40FD-89F7-A25F677B0F00}"/>
              </a:ext>
            </a:extLst>
          </p:cNvPr>
          <p:cNvSpPr/>
          <p:nvPr/>
        </p:nvSpPr>
        <p:spPr>
          <a:xfrm>
            <a:off x="5221361" y="2968711"/>
            <a:ext cx="251389" cy="1245479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05901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7">
            <a:extLst>
              <a:ext uri="{FF2B5EF4-FFF2-40B4-BE49-F238E27FC236}">
                <a16:creationId xmlns:a16="http://schemas.microsoft.com/office/drawing/2014/main" xmlns="" id="{C5176844-69C3-4F79-BE38-EA5BDDF4FEA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EBA514F-7991-443A-A343-B810368C6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1" y="1063256"/>
            <a:ext cx="3866215" cy="4450575"/>
          </a:xfrm>
        </p:spPr>
        <p:txBody>
          <a:bodyPr>
            <a:normAutofit/>
          </a:bodyPr>
          <a:lstStyle/>
          <a:p>
            <a:r>
              <a:rPr lang="es-MX" sz="4700" dirty="0"/>
              <a:t>Características del basquetbol</a:t>
            </a:r>
            <a:endParaRPr lang="es-CL" sz="4700" dirty="0"/>
          </a:p>
        </p:txBody>
      </p:sp>
      <p:cxnSp>
        <p:nvCxnSpPr>
          <p:cNvPr id="15" name="Straight Connector 9">
            <a:extLst>
              <a:ext uri="{FF2B5EF4-FFF2-40B4-BE49-F238E27FC236}">
                <a16:creationId xmlns:a16="http://schemas.microsoft.com/office/drawing/2014/main" xmlns="" id="{C629AF8A-C09C-4B6F-B505-26D1FD0FBE5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952998" y="1143293"/>
            <a:ext cx="0" cy="5714707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DBBAAC84-BFE4-4C33-B686-3C27F3AE3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4732" y="1063256"/>
            <a:ext cx="6155267" cy="4450575"/>
          </a:xfrm>
        </p:spPr>
        <p:txBody>
          <a:bodyPr>
            <a:normAutofit fontScale="92500" lnSpcReduction="20000"/>
          </a:bodyPr>
          <a:lstStyle/>
          <a:p>
            <a:r>
              <a:rPr lang="es-MX" dirty="0"/>
              <a:t>5 vs 5 en cancha</a:t>
            </a:r>
          </a:p>
          <a:p>
            <a:r>
              <a:rPr lang="es-MX" dirty="0"/>
              <a:t>12 jugadores por equipo como máximo</a:t>
            </a:r>
          </a:p>
          <a:p>
            <a:r>
              <a:rPr lang="es-MX" dirty="0"/>
              <a:t>Se juegan 4 tiempos de 10 minutos cada uno</a:t>
            </a:r>
          </a:p>
          <a:p>
            <a:r>
              <a:rPr lang="es-MX" dirty="0"/>
              <a:t>Al finalizar el segundo tiempo se realiza un descanso de 15 minutos</a:t>
            </a:r>
          </a:p>
          <a:p>
            <a:r>
              <a:rPr lang="es-CL" dirty="0"/>
              <a:t>Puntos: tiros libres = 1 punto</a:t>
            </a:r>
          </a:p>
          <a:p>
            <a:pPr marL="0" indent="0">
              <a:buNone/>
            </a:pPr>
            <a:r>
              <a:rPr lang="es-CL" dirty="0"/>
              <a:t>                  tiros dentro de la zona= 2 puntos</a:t>
            </a:r>
          </a:p>
          <a:p>
            <a:pPr marL="0" indent="0">
              <a:buNone/>
            </a:pPr>
            <a:r>
              <a:rPr lang="es-CL" dirty="0"/>
              <a:t>                  tiros fuera del área grande= 3 puntos</a:t>
            </a:r>
          </a:p>
          <a:p>
            <a:r>
              <a:rPr lang="es-CL" dirty="0"/>
              <a:t>En caso de empate, se juega un tiempo extra de 5 minutos</a:t>
            </a:r>
          </a:p>
          <a:p>
            <a:r>
              <a:rPr lang="es-CL" dirty="0"/>
              <a:t>Se juega únicamente con manos</a:t>
            </a:r>
          </a:p>
          <a:p>
            <a:r>
              <a:rPr lang="es-CL" dirty="0"/>
              <a:t>Para avanzar con el balón este debe estar botando</a:t>
            </a:r>
          </a:p>
        </p:txBody>
      </p:sp>
      <p:sp>
        <p:nvSpPr>
          <p:cNvPr id="16" name="Freeform 6">
            <a:extLst>
              <a:ext uri="{FF2B5EF4-FFF2-40B4-BE49-F238E27FC236}">
                <a16:creationId xmlns:a16="http://schemas.microsoft.com/office/drawing/2014/main" xmlns="" id="{A101E513-AF74-4E9D-A31F-99664250722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474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5B212DF-EA71-4ACA-89B0-44EBA7E00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Señales del arbitro </a:t>
            </a:r>
            <a:endParaRPr lang="es-CL" dirty="0"/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xmlns="" id="{FA3611A5-E43E-4093-9F68-B80F0F6B85C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3015" y="182880"/>
            <a:ext cx="6086553" cy="6175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0710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ABC70549-8029-42B3-AE94-14EE0EFCF8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8870" y="758952"/>
            <a:ext cx="10701130" cy="4754880"/>
          </a:xfrm>
        </p:spPr>
        <p:txBody>
          <a:bodyPr/>
          <a:lstStyle/>
          <a:p>
            <a:r>
              <a:rPr lang="es-CL" dirty="0">
                <a:hlinkClick r:id="rId2"/>
              </a:rPr>
              <a:t>https://www.youtube.com/watch?v=kN1AzvcSJvs</a:t>
            </a:r>
          </a:p>
          <a:p>
            <a:r>
              <a:rPr lang="es-CL" dirty="0">
                <a:hlinkClick r:id="rId2"/>
              </a:rPr>
              <a:t>(1776) REGLAS BÁSICAS DE BALONCESTO - YouTube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233198293"/>
      </p:ext>
    </p:extLst>
  </p:cSld>
  <p:clrMapOvr>
    <a:masterClrMapping/>
  </p:clrMapOvr>
</p:sld>
</file>

<file path=ppt/theme/theme1.xml><?xml version="1.0" encoding="utf-8"?>
<a:theme xmlns:a="http://schemas.openxmlformats.org/drawingml/2006/main" name="HeadlinesVTI">
  <a:themeElements>
    <a:clrScheme name="Headlines">
      <a:dk1>
        <a:sysClr val="windowText" lastClr="000000"/>
      </a:dk1>
      <a:lt1>
        <a:sysClr val="window" lastClr="FFFFFF"/>
      </a:lt1>
      <a:dk2>
        <a:srgbClr val="232C41"/>
      </a:dk2>
      <a:lt2>
        <a:srgbClr val="F6F4EF"/>
      </a:lt2>
      <a:accent1>
        <a:srgbClr val="439EB7"/>
      </a:accent1>
      <a:accent2>
        <a:srgbClr val="E20E65"/>
      </a:accent2>
      <a:accent3>
        <a:srgbClr val="F59324"/>
      </a:accent3>
      <a:accent4>
        <a:srgbClr val="5046B9"/>
      </a:accent4>
      <a:accent5>
        <a:srgbClr val="5CB678"/>
      </a:accent5>
      <a:accent6>
        <a:srgbClr val="9717F7"/>
      </a:accent6>
      <a:hlink>
        <a:srgbClr val="E80095"/>
      </a:hlink>
      <a:folHlink>
        <a:srgbClr val="808080"/>
      </a:folHlink>
    </a:clrScheme>
    <a:fontScheme name="Custom 211">
      <a:majorFont>
        <a:latin typeface="Sitka Banner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8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6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dlinesVTI" id="{66EB4A02-0C0F-47F1-9F48-4E6882B9F967}" vid="{F3552358-4452-4FDA-9568-4F5DA32F7A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166</Words>
  <Application>Microsoft Office PowerPoint</Application>
  <PresentationFormat>Panorámica</PresentationFormat>
  <Paragraphs>26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Avenir Next LT Pro</vt:lpstr>
      <vt:lpstr>Sitka Banner</vt:lpstr>
      <vt:lpstr>HeadlinesVTI</vt:lpstr>
      <vt:lpstr>Basquetbol </vt:lpstr>
      <vt:lpstr>Historia</vt:lpstr>
      <vt:lpstr>  </vt:lpstr>
      <vt:lpstr>Características del basquetbol</vt:lpstr>
      <vt:lpstr>Señales del arbitro 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Basquetbol</dc:title>
  <dc:creator>Javiera</dc:creator>
  <cp:lastModifiedBy>Gianni</cp:lastModifiedBy>
  <cp:revision>4</cp:revision>
  <dcterms:created xsi:type="dcterms:W3CDTF">2021-05-31T22:56:57Z</dcterms:created>
  <dcterms:modified xsi:type="dcterms:W3CDTF">2021-06-24T23:22:01Z</dcterms:modified>
</cp:coreProperties>
</file>