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F9E219-B7B1-4095-902A-9A984AF297E1}" v="13" dt="2021-06-01T01:53:20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viera" userId="1a51565a0bee54e8" providerId="LiveId" clId="{73F9E219-B7B1-4095-902A-9A984AF297E1}"/>
    <pc:docChg chg="undo custSel addSld delSld modSld sldOrd">
      <pc:chgData name="Javiera" userId="1a51565a0bee54e8" providerId="LiveId" clId="{73F9E219-B7B1-4095-902A-9A984AF297E1}" dt="2021-06-01T01:55:55.891" v="785" actId="14100"/>
      <pc:docMkLst>
        <pc:docMk/>
      </pc:docMkLst>
      <pc:sldChg chg="addSp delSp modSp mod">
        <pc:chgData name="Javiera" userId="1a51565a0bee54e8" providerId="LiveId" clId="{73F9E219-B7B1-4095-902A-9A984AF297E1}" dt="2021-06-01T01:51:08.006" v="678" actId="20577"/>
        <pc:sldMkLst>
          <pc:docMk/>
          <pc:sldMk cId="2405901907" sldId="258"/>
        </pc:sldMkLst>
        <pc:spChg chg="add del mod">
          <ac:chgData name="Javiera" userId="1a51565a0bee54e8" providerId="LiveId" clId="{73F9E219-B7B1-4095-902A-9A984AF297E1}" dt="2021-05-31T23:26:56.865" v="4"/>
          <ac:spMkLst>
            <pc:docMk/>
            <pc:sldMk cId="2405901907" sldId="258"/>
            <ac:spMk id="20" creationId="{1A0B1FBA-24A4-44D3-A614-5C04D8B95DBC}"/>
          </ac:spMkLst>
        </pc:spChg>
        <pc:spChg chg="add mod">
          <ac:chgData name="Javiera" userId="1a51565a0bee54e8" providerId="LiveId" clId="{73F9E219-B7B1-4095-902A-9A984AF297E1}" dt="2021-05-31T23:27:33.397" v="13" actId="113"/>
          <ac:spMkLst>
            <pc:docMk/>
            <pc:sldMk cId="2405901907" sldId="258"/>
            <ac:spMk id="21" creationId="{A1D335A6-8659-43A9-8131-410AD17EF819}"/>
          </ac:spMkLst>
        </pc:spChg>
        <pc:spChg chg="add mod">
          <ac:chgData name="Javiera" userId="1a51565a0bee54e8" providerId="LiveId" clId="{73F9E219-B7B1-4095-902A-9A984AF297E1}" dt="2021-05-31T23:30:12.329" v="28" actId="113"/>
          <ac:spMkLst>
            <pc:docMk/>
            <pc:sldMk cId="2405901907" sldId="258"/>
            <ac:spMk id="31" creationId="{2A257C41-58ED-4029-9E26-491453F0A4DA}"/>
          </ac:spMkLst>
        </pc:spChg>
        <pc:spChg chg="add del mod">
          <ac:chgData name="Javiera" userId="1a51565a0bee54e8" providerId="LiveId" clId="{73F9E219-B7B1-4095-902A-9A984AF297E1}" dt="2021-05-31T23:34:28.227" v="60" actId="21"/>
          <ac:spMkLst>
            <pc:docMk/>
            <pc:sldMk cId="2405901907" sldId="258"/>
            <ac:spMk id="32" creationId="{9B807289-C2FD-4A75-8AB1-D5799F01C1E6}"/>
          </ac:spMkLst>
        </pc:spChg>
        <pc:spChg chg="add mod">
          <ac:chgData name="Javiera" userId="1a51565a0bee54e8" providerId="LiveId" clId="{73F9E219-B7B1-4095-902A-9A984AF297E1}" dt="2021-05-31T23:32:46.041" v="51" actId="1076"/>
          <ac:spMkLst>
            <pc:docMk/>
            <pc:sldMk cId="2405901907" sldId="258"/>
            <ac:spMk id="33" creationId="{578F0B75-AEF1-4C76-88CF-9464A9B939DF}"/>
          </ac:spMkLst>
        </pc:spChg>
        <pc:spChg chg="add mod">
          <ac:chgData name="Javiera" userId="1a51565a0bee54e8" providerId="LiveId" clId="{73F9E219-B7B1-4095-902A-9A984AF297E1}" dt="2021-05-31T23:33:55.726" v="59" actId="14100"/>
          <ac:spMkLst>
            <pc:docMk/>
            <pc:sldMk cId="2405901907" sldId="258"/>
            <ac:spMk id="34" creationId="{A092BB74-EF38-4571-A370-A54BFBC41291}"/>
          </ac:spMkLst>
        </pc:spChg>
        <pc:spChg chg="add mod">
          <ac:chgData name="Javiera" userId="1a51565a0bee54e8" providerId="LiveId" clId="{73F9E219-B7B1-4095-902A-9A984AF297E1}" dt="2021-05-31T23:34:44.539" v="63" actId="14100"/>
          <ac:spMkLst>
            <pc:docMk/>
            <pc:sldMk cId="2405901907" sldId="258"/>
            <ac:spMk id="36" creationId="{5076481C-A68D-4686-95C4-746870705668}"/>
          </ac:spMkLst>
        </pc:spChg>
        <pc:spChg chg="add mod">
          <ac:chgData name="Javiera" userId="1a51565a0bee54e8" providerId="LiveId" clId="{73F9E219-B7B1-4095-902A-9A984AF297E1}" dt="2021-06-01T01:51:08.006" v="678" actId="20577"/>
          <ac:spMkLst>
            <pc:docMk/>
            <pc:sldMk cId="2405901907" sldId="258"/>
            <ac:spMk id="38" creationId="{217A1202-ECB4-45A8-A78B-BFFF08A10D71}"/>
          </ac:spMkLst>
        </pc:spChg>
        <pc:spChg chg="add mod">
          <ac:chgData name="Javiera" userId="1a51565a0bee54e8" providerId="LiveId" clId="{73F9E219-B7B1-4095-902A-9A984AF297E1}" dt="2021-05-31T23:38:49.652" v="119" actId="1076"/>
          <ac:spMkLst>
            <pc:docMk/>
            <pc:sldMk cId="2405901907" sldId="258"/>
            <ac:spMk id="45" creationId="{6953AD36-2D63-4920-908E-21CD0C403390}"/>
          </ac:spMkLst>
        </pc:spChg>
        <pc:spChg chg="add mod">
          <ac:chgData name="Javiera" userId="1a51565a0bee54e8" providerId="LiveId" clId="{73F9E219-B7B1-4095-902A-9A984AF297E1}" dt="2021-05-31T23:38:35.967" v="118" actId="14100"/>
          <ac:spMkLst>
            <pc:docMk/>
            <pc:sldMk cId="2405901907" sldId="258"/>
            <ac:spMk id="46" creationId="{B7D224CC-E8A7-40FD-89F7-A25F677B0F00}"/>
          </ac:spMkLst>
        </pc:spChg>
        <pc:picChg chg="mod">
          <ac:chgData name="Javiera" userId="1a51565a0bee54e8" providerId="LiveId" clId="{73F9E219-B7B1-4095-902A-9A984AF297E1}" dt="2021-05-31T23:36:08.769" v="83" actId="1076"/>
          <ac:picMkLst>
            <pc:docMk/>
            <pc:sldMk cId="2405901907" sldId="258"/>
            <ac:picMk id="4" creationId="{4CB9397B-BCC8-4A75-930C-8B122B1DA048}"/>
          </ac:picMkLst>
        </pc:picChg>
        <pc:cxnChg chg="add mod">
          <ac:chgData name="Javiera" userId="1a51565a0bee54e8" providerId="LiveId" clId="{73F9E219-B7B1-4095-902A-9A984AF297E1}" dt="2021-05-31T23:28:00.652" v="15" actId="14100"/>
          <ac:cxnSpMkLst>
            <pc:docMk/>
            <pc:sldMk cId="2405901907" sldId="258"/>
            <ac:cxnSpMk id="23" creationId="{CA9E5B70-564D-41EF-8C28-E8D619145436}"/>
          </ac:cxnSpMkLst>
        </pc:cxnChg>
        <pc:cxnChg chg="add">
          <ac:chgData name="Javiera" userId="1a51565a0bee54e8" providerId="LiveId" clId="{73F9E219-B7B1-4095-902A-9A984AF297E1}" dt="2021-05-31T23:28:32.075" v="16" actId="11529"/>
          <ac:cxnSpMkLst>
            <pc:docMk/>
            <pc:sldMk cId="2405901907" sldId="258"/>
            <ac:cxnSpMk id="29" creationId="{9D6A5FA1-D2B8-4F57-A2AD-1A41898AECDA}"/>
          </ac:cxnSpMkLst>
        </pc:cxnChg>
        <pc:cxnChg chg="add mod">
          <ac:chgData name="Javiera" userId="1a51565a0bee54e8" providerId="LiveId" clId="{73F9E219-B7B1-4095-902A-9A984AF297E1}" dt="2021-05-31T23:35:54.888" v="80" actId="13822"/>
          <ac:cxnSpMkLst>
            <pc:docMk/>
            <pc:sldMk cId="2405901907" sldId="258"/>
            <ac:cxnSpMk id="42" creationId="{0B74237B-730F-4959-898D-440F4EDC3983}"/>
          </ac:cxnSpMkLst>
        </pc:cxnChg>
      </pc:sldChg>
      <pc:sldChg chg="new del">
        <pc:chgData name="Javiera" userId="1a51565a0bee54e8" providerId="LiveId" clId="{73F9E219-B7B1-4095-902A-9A984AF297E1}" dt="2021-06-01T01:27:51.467" v="121" actId="2696"/>
        <pc:sldMkLst>
          <pc:docMk/>
          <pc:sldMk cId="2417582778" sldId="259"/>
        </pc:sldMkLst>
      </pc:sldChg>
      <pc:sldChg chg="new del">
        <pc:chgData name="Javiera" userId="1a51565a0bee54e8" providerId="LiveId" clId="{73F9E219-B7B1-4095-902A-9A984AF297E1}" dt="2021-06-01T01:28:09.533" v="123" actId="2696"/>
        <pc:sldMkLst>
          <pc:docMk/>
          <pc:sldMk cId="2443047083" sldId="259"/>
        </pc:sldMkLst>
      </pc:sldChg>
      <pc:sldChg chg="addSp delSp modSp new mod ord setBg">
        <pc:chgData name="Javiera" userId="1a51565a0bee54e8" providerId="LiveId" clId="{73F9E219-B7B1-4095-902A-9A984AF297E1}" dt="2021-06-01T01:55:30.070" v="783" actId="20577"/>
        <pc:sldMkLst>
          <pc:docMk/>
          <pc:sldMk cId="2816474958" sldId="259"/>
        </pc:sldMkLst>
        <pc:spChg chg="mod">
          <ac:chgData name="Javiera" userId="1a51565a0bee54e8" providerId="LiveId" clId="{73F9E219-B7B1-4095-902A-9A984AF297E1}" dt="2021-06-01T01:36:11.109" v="657" actId="26606"/>
          <ac:spMkLst>
            <pc:docMk/>
            <pc:sldMk cId="2816474958" sldId="259"/>
            <ac:spMk id="2" creationId="{4EBA514F-7991-443A-A343-B810368C60D4}"/>
          </ac:spMkLst>
        </pc:spChg>
        <pc:spChg chg="add del mod">
          <ac:chgData name="Javiera" userId="1a51565a0bee54e8" providerId="LiveId" clId="{73F9E219-B7B1-4095-902A-9A984AF297E1}" dt="2021-06-01T01:55:30.070" v="783" actId="20577"/>
          <ac:spMkLst>
            <pc:docMk/>
            <pc:sldMk cId="2816474958" sldId="259"/>
            <ac:spMk id="3" creationId="{DBBAAC84-BFE4-4C33-B686-3C27F3AE37CB}"/>
          </ac:spMkLst>
        </pc:spChg>
        <pc:spChg chg="add del">
          <ac:chgData name="Javiera" userId="1a51565a0bee54e8" providerId="LiveId" clId="{73F9E219-B7B1-4095-902A-9A984AF297E1}" dt="2021-06-01T01:28:46.114" v="159" actId="26606"/>
          <ac:spMkLst>
            <pc:docMk/>
            <pc:sldMk cId="2816474958" sldId="259"/>
            <ac:spMk id="8" creationId="{C5176844-69C3-4F79-BE38-EA5BDDF4FEA4}"/>
          </ac:spMkLst>
        </pc:spChg>
        <pc:spChg chg="add del">
          <ac:chgData name="Javiera" userId="1a51565a0bee54e8" providerId="LiveId" clId="{73F9E219-B7B1-4095-902A-9A984AF297E1}" dt="2021-06-01T01:28:46.114" v="159" actId="26606"/>
          <ac:spMkLst>
            <pc:docMk/>
            <pc:sldMk cId="2816474958" sldId="259"/>
            <ac:spMk id="10" creationId="{1CF1AAE4-D0BC-430F-A613-7BBAAECA0C2D}"/>
          </ac:spMkLst>
        </pc:spChg>
        <pc:spChg chg="add del">
          <ac:chgData name="Javiera" userId="1a51565a0bee54e8" providerId="LiveId" clId="{73F9E219-B7B1-4095-902A-9A984AF297E1}" dt="2021-06-01T01:28:46.114" v="159" actId="26606"/>
          <ac:spMkLst>
            <pc:docMk/>
            <pc:sldMk cId="2816474958" sldId="259"/>
            <ac:spMk id="12" creationId="{A101E513-AF74-4E9D-A31F-99664250722D}"/>
          </ac:spMkLst>
        </pc:spChg>
        <pc:spChg chg="add del">
          <ac:chgData name="Javiera" userId="1a51565a0bee54e8" providerId="LiveId" clId="{73F9E219-B7B1-4095-902A-9A984AF297E1}" dt="2021-06-01T01:36:11.109" v="657" actId="26606"/>
          <ac:spMkLst>
            <pc:docMk/>
            <pc:sldMk cId="2816474958" sldId="259"/>
            <ac:spMk id="14" creationId="{C5176844-69C3-4F79-BE38-EA5BDDF4FEA4}"/>
          </ac:spMkLst>
        </pc:spChg>
        <pc:spChg chg="add del">
          <ac:chgData name="Javiera" userId="1a51565a0bee54e8" providerId="LiveId" clId="{73F9E219-B7B1-4095-902A-9A984AF297E1}" dt="2021-06-01T01:36:11.109" v="657" actId="26606"/>
          <ac:spMkLst>
            <pc:docMk/>
            <pc:sldMk cId="2816474958" sldId="259"/>
            <ac:spMk id="16" creationId="{A101E513-AF74-4E9D-A31F-99664250722D}"/>
          </ac:spMkLst>
        </pc:spChg>
        <pc:spChg chg="add del">
          <ac:chgData name="Javiera" userId="1a51565a0bee54e8" providerId="LiveId" clId="{73F9E219-B7B1-4095-902A-9A984AF297E1}" dt="2021-06-01T01:35:03.709" v="652" actId="26606"/>
          <ac:spMkLst>
            <pc:docMk/>
            <pc:sldMk cId="2816474958" sldId="259"/>
            <ac:spMk id="21" creationId="{C5176844-69C3-4F79-BE38-EA5BDDF4FEA4}"/>
          </ac:spMkLst>
        </pc:spChg>
        <pc:spChg chg="add del">
          <ac:chgData name="Javiera" userId="1a51565a0bee54e8" providerId="LiveId" clId="{73F9E219-B7B1-4095-902A-9A984AF297E1}" dt="2021-06-01T01:35:09.297" v="654" actId="26606"/>
          <ac:spMkLst>
            <pc:docMk/>
            <pc:sldMk cId="2816474958" sldId="259"/>
            <ac:spMk id="22" creationId="{C5176844-69C3-4F79-BE38-EA5BDDF4FEA4}"/>
          </ac:spMkLst>
        </pc:spChg>
        <pc:spChg chg="add del">
          <ac:chgData name="Javiera" userId="1a51565a0bee54e8" providerId="LiveId" clId="{73F9E219-B7B1-4095-902A-9A984AF297E1}" dt="2021-06-01T01:35:03.709" v="652" actId="26606"/>
          <ac:spMkLst>
            <pc:docMk/>
            <pc:sldMk cId="2816474958" sldId="259"/>
            <ac:spMk id="25" creationId="{A101E513-AF74-4E9D-A31F-99664250722D}"/>
          </ac:spMkLst>
        </pc:spChg>
        <pc:spChg chg="add del">
          <ac:chgData name="Javiera" userId="1a51565a0bee54e8" providerId="LiveId" clId="{73F9E219-B7B1-4095-902A-9A984AF297E1}" dt="2021-06-01T01:35:09.297" v="654" actId="26606"/>
          <ac:spMkLst>
            <pc:docMk/>
            <pc:sldMk cId="2816474958" sldId="259"/>
            <ac:spMk id="26" creationId="{7BB25A96-E96A-4D45-AA98-5275E81FAC84}"/>
          </ac:spMkLst>
        </pc:spChg>
        <pc:spChg chg="add del">
          <ac:chgData name="Javiera" userId="1a51565a0bee54e8" providerId="LiveId" clId="{73F9E219-B7B1-4095-902A-9A984AF297E1}" dt="2021-06-01T01:35:09.297" v="654" actId="26606"/>
          <ac:spMkLst>
            <pc:docMk/>
            <pc:sldMk cId="2816474958" sldId="259"/>
            <ac:spMk id="28" creationId="{A101E513-AF74-4E9D-A31F-99664250722D}"/>
          </ac:spMkLst>
        </pc:spChg>
        <pc:spChg chg="add del">
          <ac:chgData name="Javiera" userId="1a51565a0bee54e8" providerId="LiveId" clId="{73F9E219-B7B1-4095-902A-9A984AF297E1}" dt="2021-06-01T01:36:11.109" v="657" actId="26606"/>
          <ac:spMkLst>
            <pc:docMk/>
            <pc:sldMk cId="2816474958" sldId="259"/>
            <ac:spMk id="30" creationId="{C5176844-69C3-4F79-BE38-EA5BDDF4FEA4}"/>
          </ac:spMkLst>
        </pc:spChg>
        <pc:spChg chg="add del">
          <ac:chgData name="Javiera" userId="1a51565a0bee54e8" providerId="LiveId" clId="{73F9E219-B7B1-4095-902A-9A984AF297E1}" dt="2021-06-01T01:36:11.109" v="657" actId="26606"/>
          <ac:spMkLst>
            <pc:docMk/>
            <pc:sldMk cId="2816474958" sldId="259"/>
            <ac:spMk id="31" creationId="{41113FF5-9B84-4A89-BF52-EA3C7E01AA3B}"/>
          </ac:spMkLst>
        </pc:spChg>
        <pc:spChg chg="add del">
          <ac:chgData name="Javiera" userId="1a51565a0bee54e8" providerId="LiveId" clId="{73F9E219-B7B1-4095-902A-9A984AF297E1}" dt="2021-06-01T01:36:11.109" v="657" actId="26606"/>
          <ac:spMkLst>
            <pc:docMk/>
            <pc:sldMk cId="2816474958" sldId="259"/>
            <ac:spMk id="32" creationId="{A101E513-AF74-4E9D-A31F-99664250722D}"/>
          </ac:spMkLst>
        </pc:spChg>
        <pc:graphicFrameChg chg="add del">
          <ac:chgData name="Javiera" userId="1a51565a0bee54e8" providerId="LiveId" clId="{73F9E219-B7B1-4095-902A-9A984AF297E1}" dt="2021-06-01T01:35:09.297" v="654" actId="26606"/>
          <ac:graphicFrameMkLst>
            <pc:docMk/>
            <pc:sldMk cId="2816474958" sldId="259"/>
            <ac:graphicFrameMk id="18" creationId="{8EC002D5-2604-465E-BF6E-9548BF19DC3E}"/>
          </ac:graphicFrameMkLst>
        </pc:graphicFrameChg>
        <pc:graphicFrameChg chg="add del mod">
          <ac:chgData name="Javiera" userId="1a51565a0bee54e8" providerId="LiveId" clId="{73F9E219-B7B1-4095-902A-9A984AF297E1}" dt="2021-06-01T01:36:11.109" v="657" actId="26606"/>
          <ac:graphicFrameMkLst>
            <pc:docMk/>
            <pc:sldMk cId="2816474958" sldId="259"/>
            <ac:graphicFrameMk id="33" creationId="{CE8FAB05-0539-4C62-9039-1E05718D18A2}"/>
          </ac:graphicFrameMkLst>
        </pc:graphicFrameChg>
        <pc:cxnChg chg="add del">
          <ac:chgData name="Javiera" userId="1a51565a0bee54e8" providerId="LiveId" clId="{73F9E219-B7B1-4095-902A-9A984AF297E1}" dt="2021-06-01T01:36:11.109" v="657" actId="26606"/>
          <ac:cxnSpMkLst>
            <pc:docMk/>
            <pc:sldMk cId="2816474958" sldId="259"/>
            <ac:cxnSpMk id="15" creationId="{C629AF8A-C09C-4B6F-B505-26D1FD0FBE5E}"/>
          </ac:cxnSpMkLst>
        </pc:cxnChg>
        <pc:cxnChg chg="add del">
          <ac:chgData name="Javiera" userId="1a51565a0bee54e8" providerId="LiveId" clId="{73F9E219-B7B1-4095-902A-9A984AF297E1}" dt="2021-06-01T01:35:03.709" v="652" actId="26606"/>
          <ac:cxnSpMkLst>
            <pc:docMk/>
            <pc:sldMk cId="2816474958" sldId="259"/>
            <ac:cxnSpMk id="23" creationId="{C629AF8A-C09C-4B6F-B505-26D1FD0FBE5E}"/>
          </ac:cxnSpMkLst>
        </pc:cxnChg>
        <pc:cxnChg chg="add del">
          <ac:chgData name="Javiera" userId="1a51565a0bee54e8" providerId="LiveId" clId="{73F9E219-B7B1-4095-902A-9A984AF297E1}" dt="2021-06-01T01:35:09.297" v="654" actId="26606"/>
          <ac:cxnSpMkLst>
            <pc:docMk/>
            <pc:sldMk cId="2816474958" sldId="259"/>
            <ac:cxnSpMk id="24" creationId="{33862825-C012-4895-A17E-F3D1F62D89DD}"/>
          </ac:cxnSpMkLst>
        </pc:cxnChg>
      </pc:sldChg>
      <pc:sldChg chg="delSp modSp new mod">
        <pc:chgData name="Javiera" userId="1a51565a0bee54e8" providerId="LiveId" clId="{73F9E219-B7B1-4095-902A-9A984AF297E1}" dt="2021-06-01T01:55:55.891" v="785" actId="14100"/>
        <pc:sldMkLst>
          <pc:docMk/>
          <pc:sldMk cId="3233198293" sldId="260"/>
        </pc:sldMkLst>
        <pc:spChg chg="del">
          <ac:chgData name="Javiera" userId="1a51565a0bee54e8" providerId="LiveId" clId="{73F9E219-B7B1-4095-902A-9A984AF297E1}" dt="2021-06-01T01:55:42.842" v="784" actId="21"/>
          <ac:spMkLst>
            <pc:docMk/>
            <pc:sldMk cId="3233198293" sldId="260"/>
            <ac:spMk id="2" creationId="{00C52764-74D4-41A3-A110-6B0C6EDCF234}"/>
          </ac:spMkLst>
        </pc:spChg>
        <pc:spChg chg="mod">
          <ac:chgData name="Javiera" userId="1a51565a0bee54e8" providerId="LiveId" clId="{73F9E219-B7B1-4095-902A-9A984AF297E1}" dt="2021-06-01T01:55:55.891" v="785" actId="14100"/>
          <ac:spMkLst>
            <pc:docMk/>
            <pc:sldMk cId="3233198293" sldId="260"/>
            <ac:spMk id="3" creationId="{ABC70549-8029-42B3-AE94-14EE0EFCF8F8}"/>
          </ac:spMkLst>
        </pc:spChg>
      </pc:sldChg>
      <pc:sldChg chg="addSp delSp modSp new mod">
        <pc:chgData name="Javiera" userId="1a51565a0bee54e8" providerId="LiveId" clId="{73F9E219-B7B1-4095-902A-9A984AF297E1}" dt="2021-06-01T01:53:59.886" v="744" actId="20577"/>
        <pc:sldMkLst>
          <pc:docMk/>
          <pc:sldMk cId="1120710537" sldId="261"/>
        </pc:sldMkLst>
        <pc:spChg chg="mod">
          <ac:chgData name="Javiera" userId="1a51565a0bee54e8" providerId="LiveId" clId="{73F9E219-B7B1-4095-902A-9A984AF297E1}" dt="2021-06-01T01:53:59.886" v="744" actId="20577"/>
          <ac:spMkLst>
            <pc:docMk/>
            <pc:sldMk cId="1120710537" sldId="261"/>
            <ac:spMk id="2" creationId="{35B212DF-EA71-4ACA-89B0-44EBA7E00A28}"/>
          </ac:spMkLst>
        </pc:spChg>
        <pc:spChg chg="del">
          <ac:chgData name="Javiera" userId="1a51565a0bee54e8" providerId="LiveId" clId="{73F9E219-B7B1-4095-902A-9A984AF297E1}" dt="2021-06-01T01:48:42.127" v="674"/>
          <ac:spMkLst>
            <pc:docMk/>
            <pc:sldMk cId="1120710537" sldId="261"/>
            <ac:spMk id="3" creationId="{7C91F722-690D-4A2E-B3DE-9920E0DF9AC6}"/>
          </ac:spMkLst>
        </pc:spChg>
        <pc:spChg chg="add del mod">
          <ac:chgData name="Javiera" userId="1a51565a0bee54e8" providerId="LiveId" clId="{73F9E219-B7B1-4095-902A-9A984AF297E1}" dt="2021-06-01T01:53:07.367" v="679"/>
          <ac:spMkLst>
            <pc:docMk/>
            <pc:sldMk cId="1120710537" sldId="261"/>
            <ac:spMk id="6" creationId="{A245C9A4-1D80-482A-8FDC-38AD7CE0E7F6}"/>
          </ac:spMkLst>
        </pc:spChg>
        <pc:picChg chg="add del mod">
          <ac:chgData name="Javiera" userId="1a51565a0bee54e8" providerId="LiveId" clId="{73F9E219-B7B1-4095-902A-9A984AF297E1}" dt="2021-06-01T01:48:45.293" v="675" actId="21"/>
          <ac:picMkLst>
            <pc:docMk/>
            <pc:sldMk cId="1120710537" sldId="261"/>
            <ac:picMk id="4" creationId="{51BAE837-7D91-4473-A24D-339FF51AE976}"/>
          </ac:picMkLst>
        </pc:picChg>
        <pc:picChg chg="add mod">
          <ac:chgData name="Javiera" userId="1a51565a0bee54e8" providerId="LiveId" clId="{73F9E219-B7B1-4095-902A-9A984AF297E1}" dt="2021-06-01T01:53:20.407" v="682" actId="14100"/>
          <ac:picMkLst>
            <pc:docMk/>
            <pc:sldMk cId="1120710537" sldId="261"/>
            <ac:picMk id="1026" creationId="{FA3611A5-E43E-4093-9F68-B80F0F6B85C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xmlns="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xmlns="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6/24/2021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450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75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8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8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xmlns="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6/24/2021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24092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xmlns="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xmlns="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6/24/2021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xmlns="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xmlns="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7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6/24/2021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86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0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xmlns="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6/24/2021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97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xmlns="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6/24/2021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81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xmlns="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6/24/2021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43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0" r:id="rId6"/>
    <p:sldLayoutId id="2147483686" r:id="rId7"/>
    <p:sldLayoutId id="2147483687" r:id="rId8"/>
    <p:sldLayoutId id="2147483688" r:id="rId9"/>
    <p:sldLayoutId id="2147483689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mq2SBhQk2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55B419A7-F817-4767-8CCB-FB0E189C4A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9F9BE11-FB91-4813-8079-34CE74041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1584" y="893935"/>
            <a:ext cx="6202267" cy="3339390"/>
          </a:xfrm>
        </p:spPr>
        <p:txBody>
          <a:bodyPr anchor="b">
            <a:normAutofit/>
          </a:bodyPr>
          <a:lstStyle/>
          <a:p>
            <a:r>
              <a:rPr lang="es-MX" sz="6000" dirty="0">
                <a:latin typeface="+mn-lt"/>
              </a:rPr>
              <a:t>Basquetbol </a:t>
            </a:r>
            <a:endParaRPr lang="es-CL" sz="6000" dirty="0"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B04E59E-9129-421A-908C-6A4FF63215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1583" y="4458488"/>
            <a:ext cx="6202268" cy="1328163"/>
          </a:xfrm>
        </p:spPr>
        <p:txBody>
          <a:bodyPr anchor="t">
            <a:normAutofit/>
          </a:bodyPr>
          <a:lstStyle/>
          <a:p>
            <a:r>
              <a:rPr lang="es-CL" dirty="0" err="1"/>
              <a:t>Dpto</a:t>
            </a:r>
            <a:r>
              <a:rPr lang="es-CL" dirty="0"/>
              <a:t> Ed física</a:t>
            </a:r>
          </a:p>
        </p:txBody>
      </p:sp>
      <p:pic>
        <p:nvPicPr>
          <p:cNvPr id="16" name="Picture 3" descr="Primer plano de una red de baloncesto">
            <a:extLst>
              <a:ext uri="{FF2B5EF4-FFF2-40B4-BE49-F238E27FC236}">
                <a16:creationId xmlns:a16="http://schemas.microsoft.com/office/drawing/2014/main" xmlns="" id="{366F5FBD-1CB6-4DA7-9581-628FAA59D1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885" r="-1" b="-1"/>
          <a:stretch/>
        </p:blipFill>
        <p:spPr>
          <a:xfrm>
            <a:off x="20" y="10"/>
            <a:ext cx="4635294" cy="6857990"/>
          </a:xfrm>
          <a:prstGeom prst="rect">
            <a:avLst/>
          </a:prstGeom>
        </p:spPr>
      </p:pic>
      <p:sp>
        <p:nvSpPr>
          <p:cNvPr id="23" name="Freeform 6">
            <a:extLst>
              <a:ext uri="{FF2B5EF4-FFF2-40B4-BE49-F238E27FC236}">
                <a16:creationId xmlns:a16="http://schemas.microsoft.com/office/drawing/2014/main" xmlns="" id="{ADA271CD-3011-4A05-B4A3-80F1794684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4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5176844-69C3-4F79-BE38-EA5BDDF4F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442A40-C569-4083-8D6A-631C2D148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496" y="1063256"/>
            <a:ext cx="10355403" cy="1540106"/>
          </a:xfrm>
        </p:spPr>
        <p:txBody>
          <a:bodyPr>
            <a:normAutofit/>
          </a:bodyPr>
          <a:lstStyle/>
          <a:p>
            <a:r>
              <a:rPr lang="es-MX" dirty="0"/>
              <a:t>Historia</a:t>
            </a:r>
            <a:endParaRPr lang="es-CL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33862825-C012-4895-A17E-F3D1F62D89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58952" y="1143293"/>
            <a:ext cx="0" cy="5714707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41DA324-D465-4BC3-9571-89468D624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496" y="2933390"/>
            <a:ext cx="7055280" cy="2861349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James Naismith</a:t>
            </a:r>
            <a:r>
              <a:rPr lang="es-MX" dirty="0"/>
              <a:t>, un profesor canadiense de educación física, inventó el baloncesto en 1891 en Massachusetts, Estados Unidos. </a:t>
            </a:r>
          </a:p>
          <a:p>
            <a:r>
              <a:rPr lang="es-MX" dirty="0">
                <a:solidFill>
                  <a:srgbClr val="FF0000"/>
                </a:solidFill>
              </a:rPr>
              <a:t>FIBA</a:t>
            </a:r>
            <a:r>
              <a:rPr lang="es-MX" dirty="0"/>
              <a:t>, la Federación Internacional de Baloncesto, es el organismo rector del baloncesto mundial. Fue fundada en 1932.</a:t>
            </a:r>
          </a:p>
          <a:p>
            <a:endParaRPr lang="es-CL" dirty="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xmlns="" id="{A101E513-AF74-4E9D-A31F-9966425072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62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 6">
            <a:extLst>
              <a:ext uri="{FF2B5EF4-FFF2-40B4-BE49-F238E27FC236}">
                <a16:creationId xmlns:a16="http://schemas.microsoft.com/office/drawing/2014/main" xmlns="" id="{DD4C4B28-6B4B-4445-8535-F516D74E4A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0CB1C732-7193-4253-8746-850D090A6B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55B419A7-F817-4767-8CCB-FB0E189C4A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xmlns="" id="{4CB9397B-BCC8-4A75-930C-8B122B1DA04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>
            <a:alphaModFix amt="33000"/>
          </a:blip>
          <a:srcRect t="688" b="5562"/>
          <a:stretch/>
        </p:blipFill>
        <p:spPr>
          <a:xfrm>
            <a:off x="752855" y="825910"/>
            <a:ext cx="10686292" cy="53241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F7255E-1ACC-4B02-BE18-4A10C9FBD6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8992" y="1143000"/>
            <a:ext cx="9052560" cy="35461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7200" dirty="0"/>
              <a:t>  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D81E42A3-743C-4C15-9DA8-93AA9AEBFB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58952" y="1143293"/>
            <a:ext cx="0" cy="57147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 6">
            <a:extLst>
              <a:ext uri="{FF2B5EF4-FFF2-40B4-BE49-F238E27FC236}">
                <a16:creationId xmlns:a16="http://schemas.microsoft.com/office/drawing/2014/main" xmlns="" id="{7021D92D-08FF-45A6-9109-AC9462C7E8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1143293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D57924AD-45CD-4DEE-83E8-E5805BF1291A}"/>
              </a:ext>
            </a:extLst>
          </p:cNvPr>
          <p:cNvSpPr txBox="1"/>
          <p:nvPr/>
        </p:nvSpPr>
        <p:spPr>
          <a:xfrm>
            <a:off x="5627429" y="228290"/>
            <a:ext cx="218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28 </a:t>
            </a:r>
            <a:r>
              <a:rPr lang="es-MX" b="1" dirty="0" err="1"/>
              <a:t>mts</a:t>
            </a:r>
            <a:endParaRPr lang="es-CL" b="1" dirty="0"/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xmlns="" id="{37C18E72-BB17-44E5-BDD4-35A9A2A3890E}"/>
              </a:ext>
            </a:extLst>
          </p:cNvPr>
          <p:cNvCxnSpPr>
            <a:cxnSpLocks/>
          </p:cNvCxnSpPr>
          <p:nvPr/>
        </p:nvCxnSpPr>
        <p:spPr>
          <a:xfrm flipH="1">
            <a:off x="752856" y="436728"/>
            <a:ext cx="47198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xmlns="" id="{8A0EEA7C-31B5-47A1-BDFD-F04142A07456}"/>
              </a:ext>
            </a:extLst>
          </p:cNvPr>
          <p:cNvCxnSpPr>
            <a:cxnSpLocks/>
          </p:cNvCxnSpPr>
          <p:nvPr/>
        </p:nvCxnSpPr>
        <p:spPr>
          <a:xfrm>
            <a:off x="6796585" y="436728"/>
            <a:ext cx="45174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A1D335A6-8659-43A9-8131-410AD17EF819}"/>
              </a:ext>
            </a:extLst>
          </p:cNvPr>
          <p:cNvSpPr txBox="1"/>
          <p:nvPr/>
        </p:nvSpPr>
        <p:spPr>
          <a:xfrm rot="16200000">
            <a:off x="3154" y="3193774"/>
            <a:ext cx="947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15 </a:t>
            </a:r>
            <a:r>
              <a:rPr lang="es-MX" b="1" dirty="0" err="1"/>
              <a:t>mts</a:t>
            </a:r>
            <a:endParaRPr lang="es-CL" b="1" dirty="0"/>
          </a:p>
        </p:txBody>
      </p: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xmlns="" id="{CA9E5B70-564D-41EF-8C28-E8D619145436}"/>
              </a:ext>
            </a:extLst>
          </p:cNvPr>
          <p:cNvCxnSpPr>
            <a:cxnSpLocks/>
          </p:cNvCxnSpPr>
          <p:nvPr/>
        </p:nvCxnSpPr>
        <p:spPr>
          <a:xfrm>
            <a:off x="490330" y="4041913"/>
            <a:ext cx="1" cy="2108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xmlns="" id="{9D6A5FA1-D2B8-4F57-A2AD-1A41898AECDA}"/>
              </a:ext>
            </a:extLst>
          </p:cNvPr>
          <p:cNvCxnSpPr/>
          <p:nvPr/>
        </p:nvCxnSpPr>
        <p:spPr>
          <a:xfrm flipV="1">
            <a:off x="490330" y="825910"/>
            <a:ext cx="0" cy="1837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xmlns="" id="{2A257C41-58ED-4029-9E26-491453F0A4DA}"/>
              </a:ext>
            </a:extLst>
          </p:cNvPr>
          <p:cNvSpPr txBox="1"/>
          <p:nvPr/>
        </p:nvSpPr>
        <p:spPr>
          <a:xfrm rot="16200000">
            <a:off x="1268793" y="3388298"/>
            <a:ext cx="855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6 </a:t>
            </a:r>
            <a:r>
              <a:rPr lang="es-MX" b="1" dirty="0" err="1"/>
              <a:t>mts</a:t>
            </a:r>
            <a:endParaRPr lang="es-CL" b="1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xmlns="" id="{578F0B75-AEF1-4C76-88CF-9464A9B939DF}"/>
              </a:ext>
            </a:extLst>
          </p:cNvPr>
          <p:cNvSpPr txBox="1"/>
          <p:nvPr/>
        </p:nvSpPr>
        <p:spPr>
          <a:xfrm rot="16200000">
            <a:off x="2430309" y="3454796"/>
            <a:ext cx="1364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12, 50 </a:t>
            </a:r>
            <a:r>
              <a:rPr lang="es-MX" b="1" dirty="0" err="1"/>
              <a:t>mts</a:t>
            </a:r>
            <a:endParaRPr lang="es-CL" b="1" dirty="0"/>
          </a:p>
        </p:txBody>
      </p:sp>
      <p:sp>
        <p:nvSpPr>
          <p:cNvPr id="34" name="Cerrar llave 33">
            <a:extLst>
              <a:ext uri="{FF2B5EF4-FFF2-40B4-BE49-F238E27FC236}">
                <a16:creationId xmlns:a16="http://schemas.microsoft.com/office/drawing/2014/main" xmlns="" id="{A092BB74-EF38-4571-A370-A54BFBC41291}"/>
              </a:ext>
            </a:extLst>
          </p:cNvPr>
          <p:cNvSpPr/>
          <p:nvPr/>
        </p:nvSpPr>
        <p:spPr>
          <a:xfrm>
            <a:off x="2226005" y="1709530"/>
            <a:ext cx="433509" cy="3805559"/>
          </a:xfrm>
          <a:prstGeom prst="rightBrace">
            <a:avLst>
              <a:gd name="adj1" fmla="val 8333"/>
              <a:gd name="adj2" fmla="val 5034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6" name="Cerrar llave 35">
            <a:extLst>
              <a:ext uri="{FF2B5EF4-FFF2-40B4-BE49-F238E27FC236}">
                <a16:creationId xmlns:a16="http://schemas.microsoft.com/office/drawing/2014/main" xmlns="" id="{5076481C-A68D-4686-95C4-746870705668}"/>
              </a:ext>
            </a:extLst>
          </p:cNvPr>
          <p:cNvSpPr/>
          <p:nvPr/>
        </p:nvSpPr>
        <p:spPr>
          <a:xfrm>
            <a:off x="1375545" y="2956967"/>
            <a:ext cx="136264" cy="125722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xmlns="" id="{217A1202-ECB4-45A8-A78B-BFFF08A10D71}"/>
              </a:ext>
            </a:extLst>
          </p:cNvPr>
          <p:cNvSpPr txBox="1"/>
          <p:nvPr/>
        </p:nvSpPr>
        <p:spPr>
          <a:xfrm>
            <a:off x="7383114" y="2904913"/>
            <a:ext cx="1310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3,05 </a:t>
            </a:r>
            <a:r>
              <a:rPr lang="es-MX" b="1" dirty="0" err="1"/>
              <a:t>mts</a:t>
            </a:r>
            <a:r>
              <a:rPr lang="es-MX" dirty="0"/>
              <a:t> altura aro</a:t>
            </a:r>
            <a:r>
              <a:rPr lang="es-MX" b="1" dirty="0"/>
              <a:t> </a:t>
            </a:r>
            <a:endParaRPr lang="es-CL" b="1" dirty="0"/>
          </a:p>
        </p:txBody>
      </p: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xmlns="" id="{0B74237B-730F-4959-898D-440F4EDC3983}"/>
              </a:ext>
            </a:extLst>
          </p:cNvPr>
          <p:cNvCxnSpPr>
            <a:cxnSpLocks/>
          </p:cNvCxnSpPr>
          <p:nvPr/>
        </p:nvCxnSpPr>
        <p:spPr>
          <a:xfrm flipV="1">
            <a:off x="8799443" y="2173357"/>
            <a:ext cx="0" cy="1466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5" name="CuadroTexto 44">
            <a:extLst>
              <a:ext uri="{FF2B5EF4-FFF2-40B4-BE49-F238E27FC236}">
                <a16:creationId xmlns:a16="http://schemas.microsoft.com/office/drawing/2014/main" xmlns="" id="{6953AD36-2D63-4920-908E-21CD0C403390}"/>
              </a:ext>
            </a:extLst>
          </p:cNvPr>
          <p:cNvSpPr txBox="1"/>
          <p:nvPr/>
        </p:nvSpPr>
        <p:spPr>
          <a:xfrm rot="16200000">
            <a:off x="4333435" y="3388297"/>
            <a:ext cx="116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/>
              <a:t>3,60 </a:t>
            </a:r>
            <a:r>
              <a:rPr lang="es-MX" b="1" dirty="0" err="1"/>
              <a:t>mts</a:t>
            </a:r>
            <a:endParaRPr lang="es-CL" b="1" dirty="0"/>
          </a:p>
        </p:txBody>
      </p:sp>
      <p:sp>
        <p:nvSpPr>
          <p:cNvPr id="46" name="Abrir llave 45">
            <a:extLst>
              <a:ext uri="{FF2B5EF4-FFF2-40B4-BE49-F238E27FC236}">
                <a16:creationId xmlns:a16="http://schemas.microsoft.com/office/drawing/2014/main" xmlns="" id="{B7D224CC-E8A7-40FD-89F7-A25F677B0F00}"/>
              </a:ext>
            </a:extLst>
          </p:cNvPr>
          <p:cNvSpPr/>
          <p:nvPr/>
        </p:nvSpPr>
        <p:spPr>
          <a:xfrm>
            <a:off x="5221361" y="2968711"/>
            <a:ext cx="251389" cy="124547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5901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xmlns="" id="{C5176844-69C3-4F79-BE38-EA5BDDF4F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EBA514F-7991-443A-A343-B810368C6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1" y="1063256"/>
            <a:ext cx="3866215" cy="4450575"/>
          </a:xfrm>
        </p:spPr>
        <p:txBody>
          <a:bodyPr>
            <a:normAutofit/>
          </a:bodyPr>
          <a:lstStyle/>
          <a:p>
            <a:r>
              <a:rPr lang="es-MX" sz="4700" dirty="0"/>
              <a:t>Características del basquetbol</a:t>
            </a:r>
            <a:endParaRPr lang="es-CL" sz="4700" dirty="0"/>
          </a:p>
        </p:txBody>
      </p: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xmlns="" id="{C629AF8A-C09C-4B6F-B505-26D1FD0FBE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952998" y="1143293"/>
            <a:ext cx="0" cy="5714707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BBAAC84-BFE4-4C33-B686-3C27F3AE3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4732" y="1063256"/>
            <a:ext cx="6155267" cy="4450575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5 vs 5 en cancha</a:t>
            </a:r>
          </a:p>
          <a:p>
            <a:r>
              <a:rPr lang="es-MX" dirty="0"/>
              <a:t>12 jugadores por equipo como máximo</a:t>
            </a:r>
          </a:p>
          <a:p>
            <a:r>
              <a:rPr lang="es-MX" dirty="0"/>
              <a:t>Se juegan 4 tiempos de 10 minutos cada uno</a:t>
            </a:r>
          </a:p>
          <a:p>
            <a:r>
              <a:rPr lang="es-MX" dirty="0"/>
              <a:t>Al finalizar el segundo tiempo se realiza un descanso de 15 minutos</a:t>
            </a:r>
          </a:p>
          <a:p>
            <a:r>
              <a:rPr lang="es-CL" dirty="0"/>
              <a:t>Puntos: tiros libres = 1 punto</a:t>
            </a:r>
          </a:p>
          <a:p>
            <a:pPr marL="0" indent="0">
              <a:buNone/>
            </a:pPr>
            <a:r>
              <a:rPr lang="es-CL" dirty="0"/>
              <a:t>                  tiros dentro de la zona= 2 puntos</a:t>
            </a:r>
          </a:p>
          <a:p>
            <a:pPr marL="0" indent="0">
              <a:buNone/>
            </a:pPr>
            <a:r>
              <a:rPr lang="es-CL" dirty="0"/>
              <a:t>                  tiros fuera del área grande= 3 puntos</a:t>
            </a:r>
          </a:p>
          <a:p>
            <a:r>
              <a:rPr lang="es-CL" dirty="0"/>
              <a:t>En caso de empate, se juega un tiempo extra de 5 minutos</a:t>
            </a:r>
          </a:p>
          <a:p>
            <a:r>
              <a:rPr lang="es-CL" dirty="0"/>
              <a:t>Se juega únicamente con manos</a:t>
            </a:r>
          </a:p>
          <a:p>
            <a:r>
              <a:rPr lang="es-CL" dirty="0"/>
              <a:t>Para avanzar con el balón este debe estar botando</a:t>
            </a: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xmlns="" id="{A101E513-AF74-4E9D-A31F-9966425072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7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B212DF-EA71-4ACA-89B0-44EBA7E00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Señales del arbitro </a:t>
            </a:r>
            <a:endParaRPr lang="es-CL" dirty="0"/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xmlns="" id="{FA3611A5-E43E-4093-9F68-B80F0F6B85C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015" y="182880"/>
            <a:ext cx="6086553" cy="617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710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BC70549-8029-42B3-AE94-14EE0EFCF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70" y="758952"/>
            <a:ext cx="10701130" cy="4754880"/>
          </a:xfrm>
        </p:spPr>
        <p:txBody>
          <a:bodyPr/>
          <a:lstStyle/>
          <a:p>
            <a:r>
              <a:rPr lang="es-CL" dirty="0">
                <a:hlinkClick r:id="rId2"/>
              </a:rPr>
              <a:t>https://www.youtube.com/watch?v=kN1AzvcSJvs</a:t>
            </a:r>
          </a:p>
          <a:p>
            <a:r>
              <a:rPr lang="es-CL" dirty="0">
                <a:hlinkClick r:id="rId2"/>
              </a:rPr>
              <a:t>(1776) REGLAS BÁSICAS DE BALONCESTO - YouTube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33198293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VTI">
  <a:themeElements>
    <a:clrScheme name="Headlines">
      <a:dk1>
        <a:sysClr val="windowText" lastClr="000000"/>
      </a:dk1>
      <a:lt1>
        <a:sysClr val="window" lastClr="FFFFFF"/>
      </a:lt1>
      <a:dk2>
        <a:srgbClr val="232C41"/>
      </a:dk2>
      <a:lt2>
        <a:srgbClr val="F6F4EF"/>
      </a:lt2>
      <a:accent1>
        <a:srgbClr val="439EB7"/>
      </a:accent1>
      <a:accent2>
        <a:srgbClr val="E20E65"/>
      </a:accent2>
      <a:accent3>
        <a:srgbClr val="F59324"/>
      </a:accent3>
      <a:accent4>
        <a:srgbClr val="5046B9"/>
      </a:accent4>
      <a:accent5>
        <a:srgbClr val="5CB678"/>
      </a:accent5>
      <a:accent6>
        <a:srgbClr val="9717F7"/>
      </a:accent6>
      <a:hlink>
        <a:srgbClr val="E80095"/>
      </a:hlink>
      <a:folHlink>
        <a:srgbClr val="808080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166</Words>
  <Application>Microsoft Office PowerPoint</Application>
  <PresentationFormat>Panorámica</PresentationFormat>
  <Paragraphs>26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Avenir Next LT Pro</vt:lpstr>
      <vt:lpstr>Sitka Banner</vt:lpstr>
      <vt:lpstr>HeadlinesVTI</vt:lpstr>
      <vt:lpstr>Basquetbol </vt:lpstr>
      <vt:lpstr>Historia</vt:lpstr>
      <vt:lpstr>  </vt:lpstr>
      <vt:lpstr>Características del basquetbol</vt:lpstr>
      <vt:lpstr>Señales del arbitro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Basquetbol</dc:title>
  <dc:creator>Javiera</dc:creator>
  <cp:lastModifiedBy>Gianni</cp:lastModifiedBy>
  <cp:revision>4</cp:revision>
  <dcterms:created xsi:type="dcterms:W3CDTF">2021-05-31T22:56:57Z</dcterms:created>
  <dcterms:modified xsi:type="dcterms:W3CDTF">2021-06-24T23:22:01Z</dcterms:modified>
</cp:coreProperties>
</file>