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D42E4B-B9D8-476D-B93E-47648A097076}" v="3" dt="2021-06-15T15:54:21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Carolina Galaz Panes" userId="f94b2a93f5996549" providerId="LiveId" clId="{4ED42E4B-B9D8-476D-B93E-47648A097076}"/>
    <pc:docChg chg="addSld delSld modSld">
      <pc:chgData name="Daniela Carolina Galaz Panes" userId="f94b2a93f5996549" providerId="LiveId" clId="{4ED42E4B-B9D8-476D-B93E-47648A097076}" dt="2021-06-15T15:56:21.704" v="281" actId="20577"/>
      <pc:docMkLst>
        <pc:docMk/>
      </pc:docMkLst>
      <pc:sldChg chg="modSp mod">
        <pc:chgData name="Daniela Carolina Galaz Panes" userId="f94b2a93f5996549" providerId="LiveId" clId="{4ED42E4B-B9D8-476D-B93E-47648A097076}" dt="2021-06-15T15:53:47.584" v="4" actId="20577"/>
        <pc:sldMkLst>
          <pc:docMk/>
          <pc:sldMk cId="2897617436" sldId="256"/>
        </pc:sldMkLst>
        <pc:spChg chg="mod">
          <ac:chgData name="Daniela Carolina Galaz Panes" userId="f94b2a93f5996549" providerId="LiveId" clId="{4ED42E4B-B9D8-476D-B93E-47648A097076}" dt="2021-06-15T15:53:47.584" v="4" actId="20577"/>
          <ac:spMkLst>
            <pc:docMk/>
            <pc:sldMk cId="2897617436" sldId="256"/>
            <ac:spMk id="2" creationId="{06EDA5BA-8C07-4A49-A051-EAFD9AF0E32A}"/>
          </ac:spMkLst>
        </pc:spChg>
      </pc:sldChg>
      <pc:sldChg chg="modSp add mod">
        <pc:chgData name="Daniela Carolina Galaz Panes" userId="f94b2a93f5996549" providerId="LiveId" clId="{4ED42E4B-B9D8-476D-B93E-47648A097076}" dt="2021-06-15T15:56:21.704" v="281" actId="20577"/>
        <pc:sldMkLst>
          <pc:docMk/>
          <pc:sldMk cId="152449371" sldId="266"/>
        </pc:sldMkLst>
        <pc:spChg chg="mod">
          <ac:chgData name="Daniela Carolina Galaz Panes" userId="f94b2a93f5996549" providerId="LiveId" clId="{4ED42E4B-B9D8-476D-B93E-47648A097076}" dt="2021-06-15T15:56:21.704" v="281" actId="20577"/>
          <ac:spMkLst>
            <pc:docMk/>
            <pc:sldMk cId="152449371" sldId="266"/>
            <ac:spMk id="5" creationId="{0EB90935-5D3D-411A-B022-BDC8CA1A8684}"/>
          </ac:spMkLst>
        </pc:spChg>
      </pc:sldChg>
      <pc:sldChg chg="add del">
        <pc:chgData name="Daniela Carolina Galaz Panes" userId="f94b2a93f5996549" providerId="LiveId" clId="{4ED42E4B-B9D8-476D-B93E-47648A097076}" dt="2021-06-15T15:54:17.496" v="6"/>
        <pc:sldMkLst>
          <pc:docMk/>
          <pc:sldMk cId="1463502065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A8-162B-454F-A96A-415475C6D7B6}" type="datetimeFigureOut">
              <a:rPr lang="es-CL" smtClean="0"/>
              <a:t>24-06-2021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BAE7-F8E0-4E7A-BF26-5AA32BBDCD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648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A8-162B-454F-A96A-415475C6D7B6}" type="datetimeFigureOut">
              <a:rPr lang="es-CL" smtClean="0"/>
              <a:t>24-06-2021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BAE7-F8E0-4E7A-BF26-5AA32BBDCD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387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A8-162B-454F-A96A-415475C6D7B6}" type="datetimeFigureOut">
              <a:rPr lang="es-CL" smtClean="0"/>
              <a:t>24-06-2021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BAE7-F8E0-4E7A-BF26-5AA32BBDCDC2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3875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A8-162B-454F-A96A-415475C6D7B6}" type="datetimeFigureOut">
              <a:rPr lang="es-CL" smtClean="0"/>
              <a:t>24-06-2021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BAE7-F8E0-4E7A-BF26-5AA32BBDCD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3396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A8-162B-454F-A96A-415475C6D7B6}" type="datetimeFigureOut">
              <a:rPr lang="es-CL" smtClean="0"/>
              <a:t>24-06-2021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BAE7-F8E0-4E7A-BF26-5AA32BBDCDC2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4163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A8-162B-454F-A96A-415475C6D7B6}" type="datetimeFigureOut">
              <a:rPr lang="es-CL" smtClean="0"/>
              <a:t>24-06-2021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BAE7-F8E0-4E7A-BF26-5AA32BBDCD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2034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A8-162B-454F-A96A-415475C6D7B6}" type="datetimeFigureOut">
              <a:rPr lang="es-CL" smtClean="0"/>
              <a:t>24-06-2021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BAE7-F8E0-4E7A-BF26-5AA32BBDCD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2507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A8-162B-454F-A96A-415475C6D7B6}" type="datetimeFigureOut">
              <a:rPr lang="es-CL" smtClean="0"/>
              <a:t>24-06-2021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BAE7-F8E0-4E7A-BF26-5AA32BBDCD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60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A8-162B-454F-A96A-415475C6D7B6}" type="datetimeFigureOut">
              <a:rPr lang="es-CL" smtClean="0"/>
              <a:t>24-06-2021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BAE7-F8E0-4E7A-BF26-5AA32BBDCD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5781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A8-162B-454F-A96A-415475C6D7B6}" type="datetimeFigureOut">
              <a:rPr lang="es-CL" smtClean="0"/>
              <a:t>24-06-2021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BAE7-F8E0-4E7A-BF26-5AA32BBDCD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3573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A8-162B-454F-A96A-415475C6D7B6}" type="datetimeFigureOut">
              <a:rPr lang="es-CL" smtClean="0"/>
              <a:t>24-06-2021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BAE7-F8E0-4E7A-BF26-5AA32BBDCD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4129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A8-162B-454F-A96A-415475C6D7B6}" type="datetimeFigureOut">
              <a:rPr lang="es-CL" smtClean="0"/>
              <a:t>24-06-2021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BAE7-F8E0-4E7A-BF26-5AA32BBDCD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9712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A8-162B-454F-A96A-415475C6D7B6}" type="datetimeFigureOut">
              <a:rPr lang="es-CL" smtClean="0"/>
              <a:t>24-06-2021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BAE7-F8E0-4E7A-BF26-5AA32BBDCD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733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A8-162B-454F-A96A-415475C6D7B6}" type="datetimeFigureOut">
              <a:rPr lang="es-CL" smtClean="0"/>
              <a:t>24-06-2021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BAE7-F8E0-4E7A-BF26-5AA32BBDCD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730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A8-162B-454F-A96A-415475C6D7B6}" type="datetimeFigureOut">
              <a:rPr lang="es-CL" smtClean="0"/>
              <a:t>24-06-2021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BAE7-F8E0-4E7A-BF26-5AA32BBDCD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595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A8-162B-454F-A96A-415475C6D7B6}" type="datetimeFigureOut">
              <a:rPr lang="es-CL" smtClean="0"/>
              <a:t>24-06-2021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BAE7-F8E0-4E7A-BF26-5AA32BBDCD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639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666A8-162B-454F-A96A-415475C6D7B6}" type="datetimeFigureOut">
              <a:rPr lang="es-CL" smtClean="0"/>
              <a:t>24-06-2021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D6BAE7-F8E0-4E7A-BF26-5AA32BBDCD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4989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6EDA5BA-8C07-4A49-A051-EAFD9AF0E3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L" dirty="0"/>
              <a:t>10 Reglas básicas del balonmano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A1EA32E0-DD4A-444A-8798-7573575709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7617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9A392E-5D53-45C0-9883-ECCA31BD1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56FBE53-67A4-4A05-8E72-720EAEDBD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xmlns="" id="{0EB90935-5D3D-411A-B022-BDC8CA1A8684}"/>
              </a:ext>
            </a:extLst>
          </p:cNvPr>
          <p:cNvSpPr/>
          <p:nvPr/>
        </p:nvSpPr>
        <p:spPr>
          <a:xfrm>
            <a:off x="1743075" y="2160589"/>
            <a:ext cx="6781800" cy="2314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0" i="0" dirty="0">
                <a:solidFill>
                  <a:schemeClr val="tx1"/>
                </a:solidFill>
                <a:effectLst/>
                <a:latin typeface="Titillium"/>
              </a:rPr>
              <a:t>El saque de banda se hace pisando la línea de fuera con un pie</a:t>
            </a:r>
            <a:endParaRPr lang="es-CL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99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9A392E-5D53-45C0-9883-ECCA31BD1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56FBE53-67A4-4A05-8E72-720EAEDBD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xmlns="" id="{0EB90935-5D3D-411A-B022-BDC8CA1A8684}"/>
              </a:ext>
            </a:extLst>
          </p:cNvPr>
          <p:cNvSpPr/>
          <p:nvPr/>
        </p:nvSpPr>
        <p:spPr>
          <a:xfrm>
            <a:off x="1743075" y="2160589"/>
            <a:ext cx="6781800" cy="2314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0" i="0" dirty="0">
                <a:solidFill>
                  <a:schemeClr val="tx1"/>
                </a:solidFill>
                <a:effectLst/>
                <a:latin typeface="Titillium"/>
              </a:rPr>
              <a:t>La duración de un partido es de 60 minutos. Dos tiempos o partes de 30 minutos cada una. En caso de prórroga se juegan dos partes de 5 minutos cada una. En caso de empate se jugaría otra prórroga. Al tercer empate se decide la victoria por penal</a:t>
            </a:r>
            <a:endParaRPr lang="es-C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447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9A392E-5D53-45C0-9883-ECCA31BD1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56FBE53-67A4-4A05-8E72-720EAEDBD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xmlns="" id="{0EB90935-5D3D-411A-B022-BDC8CA1A8684}"/>
              </a:ext>
            </a:extLst>
          </p:cNvPr>
          <p:cNvSpPr/>
          <p:nvPr/>
        </p:nvSpPr>
        <p:spPr>
          <a:xfrm>
            <a:off x="1743075" y="2160589"/>
            <a:ext cx="6781800" cy="2314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fontAlgn="base"/>
            <a:r>
              <a:rPr lang="es-ES" sz="2000" i="0" dirty="0">
                <a:solidFill>
                  <a:schemeClr val="tx1"/>
                </a:solidFill>
                <a:effectLst/>
                <a:latin typeface="Titillium"/>
              </a:rPr>
              <a:t>Cada equipo juega con 7 jugadores (6 de campo + 1 portero). El resto de jugadores esperan su turno en el banquillo. Los cambios pueden ser en cualquier momento y no hay limite de cambios. Pueden entrar y salir del campo siempre que el entrenador lo requiera.</a:t>
            </a:r>
          </a:p>
        </p:txBody>
      </p:sp>
    </p:spTree>
    <p:extLst>
      <p:ext uri="{BB962C8B-B14F-4D97-AF65-F5344CB8AC3E}">
        <p14:creationId xmlns:p14="http://schemas.microsoft.com/office/powerpoint/2010/main" val="1041112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9A392E-5D53-45C0-9883-ECCA31BD1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56FBE53-67A4-4A05-8E72-720EAEDBD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xmlns="" id="{0EB90935-5D3D-411A-B022-BDC8CA1A8684}"/>
              </a:ext>
            </a:extLst>
          </p:cNvPr>
          <p:cNvSpPr/>
          <p:nvPr/>
        </p:nvSpPr>
        <p:spPr>
          <a:xfrm>
            <a:off x="1743075" y="2160589"/>
            <a:ext cx="6781800" cy="2314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fontAlgn="base"/>
            <a:r>
              <a:rPr lang="es-ES" sz="2000" i="0" dirty="0">
                <a:solidFill>
                  <a:schemeClr val="tx1"/>
                </a:solidFill>
                <a:effectLst/>
                <a:latin typeface="Titillium"/>
              </a:rPr>
              <a:t>No se puede botar el balón, agarrar y volver a botar. </a:t>
            </a:r>
            <a:r>
              <a:rPr lang="es-ES" sz="2000" dirty="0">
                <a:solidFill>
                  <a:schemeClr val="tx1"/>
                </a:solidFill>
                <a:latin typeface="Titillium"/>
              </a:rPr>
              <a:t>Esto se considerará doble bote. Por lo cual, se de debe en todo momento botar, si se deja de botar hay que lanzar o dar un pase.</a:t>
            </a:r>
            <a:endParaRPr lang="es-ES" sz="2000" i="0" dirty="0">
              <a:solidFill>
                <a:schemeClr val="tx1"/>
              </a:solidFill>
              <a:effectLst/>
              <a:latin typeface="Titillium"/>
            </a:endParaRPr>
          </a:p>
        </p:txBody>
      </p:sp>
    </p:spTree>
    <p:extLst>
      <p:ext uri="{BB962C8B-B14F-4D97-AF65-F5344CB8AC3E}">
        <p14:creationId xmlns:p14="http://schemas.microsoft.com/office/powerpoint/2010/main" val="152449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9A392E-5D53-45C0-9883-ECCA31BD1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56FBE53-67A4-4A05-8E72-720EAEDBD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xmlns="" id="{0EB90935-5D3D-411A-B022-BDC8CA1A8684}"/>
              </a:ext>
            </a:extLst>
          </p:cNvPr>
          <p:cNvSpPr/>
          <p:nvPr/>
        </p:nvSpPr>
        <p:spPr>
          <a:xfrm>
            <a:off x="1743075" y="2160589"/>
            <a:ext cx="6781800" cy="2314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fontAlgn="base"/>
            <a:r>
              <a:rPr lang="es-ES" sz="2800" b="0" i="0" dirty="0">
                <a:solidFill>
                  <a:schemeClr val="tx1"/>
                </a:solidFill>
                <a:effectLst/>
                <a:latin typeface="Titillium"/>
              </a:rPr>
              <a:t>El terreno de juego es rectangular (</a:t>
            </a:r>
            <a:r>
              <a:rPr lang="es-ES" sz="2800" b="0" i="0" dirty="0" err="1">
                <a:solidFill>
                  <a:schemeClr val="tx1"/>
                </a:solidFill>
                <a:effectLst/>
                <a:latin typeface="Titillium"/>
              </a:rPr>
              <a:t>40x20m</a:t>
            </a:r>
            <a:r>
              <a:rPr lang="es-ES" sz="2800" b="0" i="0" dirty="0">
                <a:solidFill>
                  <a:schemeClr val="tx1"/>
                </a:solidFill>
                <a:effectLst/>
                <a:latin typeface="Titillium"/>
              </a:rPr>
              <a:t>). Con una portería en cada fondo (</a:t>
            </a:r>
            <a:r>
              <a:rPr lang="es-ES" sz="2800" b="0" i="0" dirty="0" err="1">
                <a:solidFill>
                  <a:schemeClr val="tx1"/>
                </a:solidFill>
                <a:effectLst/>
                <a:latin typeface="Titillium"/>
              </a:rPr>
              <a:t>3x2m</a:t>
            </a:r>
            <a:r>
              <a:rPr lang="es-ES" sz="2800" b="0" i="0" dirty="0">
                <a:solidFill>
                  <a:schemeClr val="tx1"/>
                </a:solidFill>
                <a:effectLst/>
                <a:latin typeface="Titillium"/>
              </a:rPr>
              <a:t>), y un área de 6 metros hasta la portería.</a:t>
            </a:r>
          </a:p>
        </p:txBody>
      </p:sp>
    </p:spTree>
    <p:extLst>
      <p:ext uri="{BB962C8B-B14F-4D97-AF65-F5344CB8AC3E}">
        <p14:creationId xmlns:p14="http://schemas.microsoft.com/office/powerpoint/2010/main" val="399474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9A392E-5D53-45C0-9883-ECCA31BD1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56FBE53-67A4-4A05-8E72-720EAEDBD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xmlns="" id="{0EB90935-5D3D-411A-B022-BDC8CA1A8684}"/>
              </a:ext>
            </a:extLst>
          </p:cNvPr>
          <p:cNvSpPr/>
          <p:nvPr/>
        </p:nvSpPr>
        <p:spPr>
          <a:xfrm>
            <a:off x="1743075" y="2160589"/>
            <a:ext cx="6781800" cy="2314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fontAlgn="base"/>
            <a:r>
              <a:rPr lang="es-ES" sz="3200" b="0" i="0" dirty="0">
                <a:solidFill>
                  <a:schemeClr val="tx1"/>
                </a:solidFill>
                <a:effectLst/>
                <a:latin typeface="Titillium"/>
              </a:rPr>
              <a:t>Está prohibido tocar el balón por debajo de las rodillas (excepto el portero en su propia área).</a:t>
            </a:r>
          </a:p>
        </p:txBody>
      </p:sp>
    </p:spTree>
    <p:extLst>
      <p:ext uri="{BB962C8B-B14F-4D97-AF65-F5344CB8AC3E}">
        <p14:creationId xmlns:p14="http://schemas.microsoft.com/office/powerpoint/2010/main" val="4142547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9A392E-5D53-45C0-9883-ECCA31BD1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56FBE53-67A4-4A05-8E72-720EAEDBD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xmlns="" id="{0EB90935-5D3D-411A-B022-BDC8CA1A8684}"/>
              </a:ext>
            </a:extLst>
          </p:cNvPr>
          <p:cNvSpPr/>
          <p:nvPr/>
        </p:nvSpPr>
        <p:spPr>
          <a:xfrm>
            <a:off x="1743075" y="2160589"/>
            <a:ext cx="6781800" cy="2314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fontAlgn="base"/>
            <a:r>
              <a:rPr lang="es-ES" sz="4000" b="0" i="0" dirty="0">
                <a:solidFill>
                  <a:schemeClr val="tx1"/>
                </a:solidFill>
                <a:effectLst/>
                <a:latin typeface="Titillium"/>
              </a:rPr>
              <a:t>No se puede pisar el área del portero (ni atacante ni defensores).</a:t>
            </a:r>
          </a:p>
        </p:txBody>
      </p:sp>
    </p:spTree>
    <p:extLst>
      <p:ext uri="{BB962C8B-B14F-4D97-AF65-F5344CB8AC3E}">
        <p14:creationId xmlns:p14="http://schemas.microsoft.com/office/powerpoint/2010/main" val="2647278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9A392E-5D53-45C0-9883-ECCA31BD1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56FBE53-67A4-4A05-8E72-720EAEDBD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xmlns="" id="{0EB90935-5D3D-411A-B022-BDC8CA1A8684}"/>
              </a:ext>
            </a:extLst>
          </p:cNvPr>
          <p:cNvSpPr/>
          <p:nvPr/>
        </p:nvSpPr>
        <p:spPr>
          <a:xfrm>
            <a:off x="1743075" y="2160589"/>
            <a:ext cx="6781800" cy="2314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fontAlgn="base"/>
            <a:r>
              <a:rPr lang="es-ES" sz="3200" b="0" i="0" dirty="0">
                <a:solidFill>
                  <a:schemeClr val="tx1"/>
                </a:solidFill>
                <a:effectLst/>
                <a:latin typeface="Titillium"/>
              </a:rPr>
              <a:t>Al desplazarse con el balón, según las reglas del balonmano no se puede dar más de 3 pasos sin botar, pasar o tirar</a:t>
            </a:r>
            <a:r>
              <a:rPr lang="es-ES" b="0" i="0" dirty="0">
                <a:solidFill>
                  <a:srgbClr val="666666"/>
                </a:solidFill>
                <a:effectLst/>
                <a:latin typeface="Titillium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420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9A392E-5D53-45C0-9883-ECCA31BD1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56FBE53-67A4-4A05-8E72-720EAEDBD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xmlns="" id="{0EB90935-5D3D-411A-B022-BDC8CA1A8684}"/>
              </a:ext>
            </a:extLst>
          </p:cNvPr>
          <p:cNvSpPr/>
          <p:nvPr/>
        </p:nvSpPr>
        <p:spPr>
          <a:xfrm>
            <a:off x="1743075" y="2160589"/>
            <a:ext cx="6781800" cy="2314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0" i="0" dirty="0">
                <a:solidFill>
                  <a:schemeClr val="tx1"/>
                </a:solidFill>
                <a:effectLst/>
                <a:latin typeface="Titillium"/>
              </a:rPr>
              <a:t>En caso de falta en una ocasión de tiro delante del portero, se sanciona con 7 metros o lanzamiento de penal</a:t>
            </a:r>
            <a:endParaRPr lang="es-CL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216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9A392E-5D53-45C0-9883-ECCA31BD1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56FBE53-67A4-4A05-8E72-720EAEDBD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xmlns="" id="{0EB90935-5D3D-411A-B022-BDC8CA1A8684}"/>
              </a:ext>
            </a:extLst>
          </p:cNvPr>
          <p:cNvSpPr/>
          <p:nvPr/>
        </p:nvSpPr>
        <p:spPr>
          <a:xfrm>
            <a:off x="1743075" y="2160589"/>
            <a:ext cx="6781800" cy="2314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fontAlgn="base"/>
            <a:r>
              <a:rPr lang="es-ES" b="0" i="0" dirty="0">
                <a:solidFill>
                  <a:srgbClr val="666666"/>
                </a:solidFill>
                <a:effectLst/>
                <a:latin typeface="Titillium"/>
              </a:rPr>
              <a:t/>
            </a:r>
            <a:br>
              <a:rPr lang="es-ES" b="0" i="0" dirty="0">
                <a:solidFill>
                  <a:srgbClr val="666666"/>
                </a:solidFill>
                <a:effectLst/>
                <a:latin typeface="Titillium"/>
              </a:rPr>
            </a:br>
            <a:r>
              <a:rPr lang="es-ES" sz="3600" b="0" i="0" dirty="0">
                <a:solidFill>
                  <a:schemeClr val="tx1"/>
                </a:solidFill>
                <a:effectLst/>
                <a:latin typeface="Titillium"/>
              </a:rPr>
              <a:t>También se sanciona con penal si un jugador defiende pisando su propia área</a:t>
            </a:r>
          </a:p>
        </p:txBody>
      </p:sp>
    </p:spTree>
    <p:extLst>
      <p:ext uri="{BB962C8B-B14F-4D97-AF65-F5344CB8AC3E}">
        <p14:creationId xmlns:p14="http://schemas.microsoft.com/office/powerpoint/2010/main" val="41866859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276</Words>
  <Application>Microsoft Office PowerPoint</Application>
  <PresentationFormat>Panorámica</PresentationFormat>
  <Paragraphs>11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Titillium</vt:lpstr>
      <vt:lpstr>Trebuchet MS</vt:lpstr>
      <vt:lpstr>Wingdings 3</vt:lpstr>
      <vt:lpstr>Faceta</vt:lpstr>
      <vt:lpstr>10 Reglas básicas del balonmano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Reglas básicas del balonmano</dc:title>
  <dc:creator>Daniela Carolina Galaz Panes</dc:creator>
  <cp:lastModifiedBy>Gianni</cp:lastModifiedBy>
  <cp:revision>2</cp:revision>
  <dcterms:created xsi:type="dcterms:W3CDTF">2021-06-15T14:11:57Z</dcterms:created>
  <dcterms:modified xsi:type="dcterms:W3CDTF">2021-06-24T23:24:13Z</dcterms:modified>
</cp:coreProperties>
</file>