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E095D-E34D-4B65-9902-3690A12E92E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82375E-19AE-4C81-87B0-995A5015EB46}">
      <dgm:prSet/>
      <dgm:spPr/>
      <dgm:t>
        <a:bodyPr/>
        <a:lstStyle/>
        <a:p>
          <a:r>
            <a:rPr lang="es-CL"/>
            <a:t>Historia</a:t>
          </a:r>
          <a:endParaRPr lang="en-US"/>
        </a:p>
      </dgm:t>
    </dgm:pt>
    <dgm:pt modelId="{8D102D3E-1E2C-4E59-A8AE-04652DB50DB3}" type="parTrans" cxnId="{1501A443-A1B1-461E-AF1E-E3BC84FB53FE}">
      <dgm:prSet/>
      <dgm:spPr/>
      <dgm:t>
        <a:bodyPr/>
        <a:lstStyle/>
        <a:p>
          <a:endParaRPr lang="en-US"/>
        </a:p>
      </dgm:t>
    </dgm:pt>
    <dgm:pt modelId="{9810CFA9-455A-4DC1-BE8B-F32BCBA20001}" type="sibTrans" cxnId="{1501A443-A1B1-461E-AF1E-E3BC84FB53FE}">
      <dgm:prSet/>
      <dgm:spPr/>
      <dgm:t>
        <a:bodyPr/>
        <a:lstStyle/>
        <a:p>
          <a:endParaRPr lang="en-US"/>
        </a:p>
      </dgm:t>
    </dgm:pt>
    <dgm:pt modelId="{9402E27A-F610-4440-B107-4BC0E81A07AB}">
      <dgm:prSet/>
      <dgm:spPr/>
      <dgm:t>
        <a:bodyPr/>
        <a:lstStyle/>
        <a:p>
          <a:r>
            <a:rPr lang="es-CL"/>
            <a:t>Características</a:t>
          </a:r>
          <a:endParaRPr lang="en-US"/>
        </a:p>
      </dgm:t>
    </dgm:pt>
    <dgm:pt modelId="{C28498EF-FC4E-4752-B3E2-6653136CADA3}" type="parTrans" cxnId="{298754AD-B28F-4EEF-9F31-6E4B4ABE8678}">
      <dgm:prSet/>
      <dgm:spPr/>
      <dgm:t>
        <a:bodyPr/>
        <a:lstStyle/>
        <a:p>
          <a:endParaRPr lang="en-US"/>
        </a:p>
      </dgm:t>
    </dgm:pt>
    <dgm:pt modelId="{B66B5EDB-DCDE-40ED-943C-BF4B48B407DD}" type="sibTrans" cxnId="{298754AD-B28F-4EEF-9F31-6E4B4ABE8678}">
      <dgm:prSet/>
      <dgm:spPr/>
      <dgm:t>
        <a:bodyPr/>
        <a:lstStyle/>
        <a:p>
          <a:endParaRPr lang="en-US"/>
        </a:p>
      </dgm:t>
    </dgm:pt>
    <dgm:pt modelId="{4EB9DD79-42B5-4D71-850A-AAFC72B10353}">
      <dgm:prSet/>
      <dgm:spPr/>
      <dgm:t>
        <a:bodyPr/>
        <a:lstStyle/>
        <a:p>
          <a:r>
            <a:rPr lang="es-CL"/>
            <a:t>Reglamento</a:t>
          </a:r>
          <a:endParaRPr lang="en-US"/>
        </a:p>
      </dgm:t>
    </dgm:pt>
    <dgm:pt modelId="{A6B8B18D-47BA-4555-B948-017376854A23}" type="parTrans" cxnId="{DFDE6696-F752-4732-BB25-D6EE1BF27055}">
      <dgm:prSet/>
      <dgm:spPr/>
      <dgm:t>
        <a:bodyPr/>
        <a:lstStyle/>
        <a:p>
          <a:endParaRPr lang="en-US"/>
        </a:p>
      </dgm:t>
    </dgm:pt>
    <dgm:pt modelId="{47B03A48-3AEF-425C-91CA-534C0B72538F}" type="sibTrans" cxnId="{DFDE6696-F752-4732-BB25-D6EE1BF27055}">
      <dgm:prSet/>
      <dgm:spPr/>
      <dgm:t>
        <a:bodyPr/>
        <a:lstStyle/>
        <a:p>
          <a:endParaRPr lang="en-US"/>
        </a:p>
      </dgm:t>
    </dgm:pt>
    <dgm:pt modelId="{5F8386DC-5608-453A-90BD-482CCD847642}">
      <dgm:prSet/>
      <dgm:spPr/>
      <dgm:t>
        <a:bodyPr/>
        <a:lstStyle/>
        <a:p>
          <a:r>
            <a:rPr lang="es-CL"/>
            <a:t>Videos</a:t>
          </a:r>
          <a:endParaRPr lang="en-US"/>
        </a:p>
      </dgm:t>
    </dgm:pt>
    <dgm:pt modelId="{1468AE8D-5A29-4718-9BE2-A5775C1A2C72}" type="parTrans" cxnId="{79C070F1-6435-4EF3-A08B-05ABD8137666}">
      <dgm:prSet/>
      <dgm:spPr/>
      <dgm:t>
        <a:bodyPr/>
        <a:lstStyle/>
        <a:p>
          <a:endParaRPr lang="en-US"/>
        </a:p>
      </dgm:t>
    </dgm:pt>
    <dgm:pt modelId="{0B017B45-B8A2-43B1-8CCE-166081BEAF9B}" type="sibTrans" cxnId="{79C070F1-6435-4EF3-A08B-05ABD8137666}">
      <dgm:prSet/>
      <dgm:spPr/>
      <dgm:t>
        <a:bodyPr/>
        <a:lstStyle/>
        <a:p>
          <a:endParaRPr lang="en-US"/>
        </a:p>
      </dgm:t>
    </dgm:pt>
    <dgm:pt modelId="{F21E3EFA-22CD-4D6C-868B-02417917B8CE}" type="pres">
      <dgm:prSet presAssocID="{C95E095D-E34D-4B65-9902-3690A12E92E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B045EF5-2BEB-4FC2-9CAE-F7C71037CE3A}" type="pres">
      <dgm:prSet presAssocID="{C95E095D-E34D-4B65-9902-3690A12E92EA}" presName="diamond" presStyleLbl="bgShp" presStyleIdx="0" presStyleCnt="1"/>
      <dgm:spPr/>
    </dgm:pt>
    <dgm:pt modelId="{94A2E5EE-F348-40CE-AF64-61AC6D18E514}" type="pres">
      <dgm:prSet presAssocID="{C95E095D-E34D-4B65-9902-3690A12E92E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AAF732-B83F-45EB-BE8B-7B303AE233D8}" type="pres">
      <dgm:prSet presAssocID="{C95E095D-E34D-4B65-9902-3690A12E92E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D0E1B1-652D-4BA7-A8A0-ED802E81667D}" type="pres">
      <dgm:prSet presAssocID="{C95E095D-E34D-4B65-9902-3690A12E92E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F54B31-EDBF-40FC-99B7-1A3B6CD5C348}" type="pres">
      <dgm:prSet presAssocID="{C95E095D-E34D-4B65-9902-3690A12E92E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98754AD-B28F-4EEF-9F31-6E4B4ABE8678}" srcId="{C95E095D-E34D-4B65-9902-3690A12E92EA}" destId="{9402E27A-F610-4440-B107-4BC0E81A07AB}" srcOrd="1" destOrd="0" parTransId="{C28498EF-FC4E-4752-B3E2-6653136CADA3}" sibTransId="{B66B5EDB-DCDE-40ED-943C-BF4B48B407DD}"/>
    <dgm:cxn modelId="{21F63B11-1071-436C-A991-979EA347DFE7}" type="presOf" srcId="{C95E095D-E34D-4B65-9902-3690A12E92EA}" destId="{F21E3EFA-22CD-4D6C-868B-02417917B8CE}" srcOrd="0" destOrd="0" presId="urn:microsoft.com/office/officeart/2005/8/layout/matrix3"/>
    <dgm:cxn modelId="{1501A443-A1B1-461E-AF1E-E3BC84FB53FE}" srcId="{C95E095D-E34D-4B65-9902-3690A12E92EA}" destId="{E282375E-19AE-4C81-87B0-995A5015EB46}" srcOrd="0" destOrd="0" parTransId="{8D102D3E-1E2C-4E59-A8AE-04652DB50DB3}" sibTransId="{9810CFA9-455A-4DC1-BE8B-F32BCBA20001}"/>
    <dgm:cxn modelId="{93056C9C-68F7-4D73-9D2B-EFC58860ACD7}" type="presOf" srcId="{E282375E-19AE-4C81-87B0-995A5015EB46}" destId="{94A2E5EE-F348-40CE-AF64-61AC6D18E514}" srcOrd="0" destOrd="0" presId="urn:microsoft.com/office/officeart/2005/8/layout/matrix3"/>
    <dgm:cxn modelId="{EB4EBD70-CDF3-4327-B1E6-0884C986B4FD}" type="presOf" srcId="{9402E27A-F610-4440-B107-4BC0E81A07AB}" destId="{A6AAF732-B83F-45EB-BE8B-7B303AE233D8}" srcOrd="0" destOrd="0" presId="urn:microsoft.com/office/officeart/2005/8/layout/matrix3"/>
    <dgm:cxn modelId="{DFDE6696-F752-4732-BB25-D6EE1BF27055}" srcId="{C95E095D-E34D-4B65-9902-3690A12E92EA}" destId="{4EB9DD79-42B5-4D71-850A-AAFC72B10353}" srcOrd="2" destOrd="0" parTransId="{A6B8B18D-47BA-4555-B948-017376854A23}" sibTransId="{47B03A48-3AEF-425C-91CA-534C0B72538F}"/>
    <dgm:cxn modelId="{1C67D735-B2C1-4416-9954-170C6961C316}" type="presOf" srcId="{5F8386DC-5608-453A-90BD-482CCD847642}" destId="{A2F54B31-EDBF-40FC-99B7-1A3B6CD5C348}" srcOrd="0" destOrd="0" presId="urn:microsoft.com/office/officeart/2005/8/layout/matrix3"/>
    <dgm:cxn modelId="{79C070F1-6435-4EF3-A08B-05ABD8137666}" srcId="{C95E095D-E34D-4B65-9902-3690A12E92EA}" destId="{5F8386DC-5608-453A-90BD-482CCD847642}" srcOrd="3" destOrd="0" parTransId="{1468AE8D-5A29-4718-9BE2-A5775C1A2C72}" sibTransId="{0B017B45-B8A2-43B1-8CCE-166081BEAF9B}"/>
    <dgm:cxn modelId="{C936DCC3-EEC2-47B6-A9F6-BC19317B1052}" type="presOf" srcId="{4EB9DD79-42B5-4D71-850A-AAFC72B10353}" destId="{29D0E1B1-652D-4BA7-A8A0-ED802E81667D}" srcOrd="0" destOrd="0" presId="urn:microsoft.com/office/officeart/2005/8/layout/matrix3"/>
    <dgm:cxn modelId="{DC951627-4502-4E97-88EE-14FF980A9875}" type="presParOf" srcId="{F21E3EFA-22CD-4D6C-868B-02417917B8CE}" destId="{1B045EF5-2BEB-4FC2-9CAE-F7C71037CE3A}" srcOrd="0" destOrd="0" presId="urn:microsoft.com/office/officeart/2005/8/layout/matrix3"/>
    <dgm:cxn modelId="{AEA14CEB-F6B5-49E8-8585-4972CFDABFC0}" type="presParOf" srcId="{F21E3EFA-22CD-4D6C-868B-02417917B8CE}" destId="{94A2E5EE-F348-40CE-AF64-61AC6D18E514}" srcOrd="1" destOrd="0" presId="urn:microsoft.com/office/officeart/2005/8/layout/matrix3"/>
    <dgm:cxn modelId="{410AAF0D-3533-464E-8692-FBAE5A1BF60A}" type="presParOf" srcId="{F21E3EFA-22CD-4D6C-868B-02417917B8CE}" destId="{A6AAF732-B83F-45EB-BE8B-7B303AE233D8}" srcOrd="2" destOrd="0" presId="urn:microsoft.com/office/officeart/2005/8/layout/matrix3"/>
    <dgm:cxn modelId="{03C9FA7B-390D-40AD-86CD-977FEBB2071E}" type="presParOf" srcId="{F21E3EFA-22CD-4D6C-868B-02417917B8CE}" destId="{29D0E1B1-652D-4BA7-A8A0-ED802E81667D}" srcOrd="3" destOrd="0" presId="urn:microsoft.com/office/officeart/2005/8/layout/matrix3"/>
    <dgm:cxn modelId="{849FFDBA-6E5F-4E3E-9E43-B8C746600E3B}" type="presParOf" srcId="{F21E3EFA-22CD-4D6C-868B-02417917B8CE}" destId="{A2F54B31-EDBF-40FC-99B7-1A3B6CD5C34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45EF5-2BEB-4FC2-9CAE-F7C71037CE3A}">
      <dsp:nvSpPr>
        <dsp:cNvPr id="0" name=""/>
        <dsp:cNvSpPr/>
      </dsp:nvSpPr>
      <dsp:spPr>
        <a:xfrm>
          <a:off x="633034" y="0"/>
          <a:ext cx="5541264" cy="554126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2E5EE-F348-40CE-AF64-61AC6D18E514}">
      <dsp:nvSpPr>
        <dsp:cNvPr id="0" name=""/>
        <dsp:cNvSpPr/>
      </dsp:nvSpPr>
      <dsp:spPr>
        <a:xfrm>
          <a:off x="1159454" y="526420"/>
          <a:ext cx="2161092" cy="21610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Historia</a:t>
          </a:r>
          <a:endParaRPr lang="en-US" sz="2300" kern="1200"/>
        </a:p>
      </dsp:txBody>
      <dsp:txXfrm>
        <a:off x="1264950" y="631916"/>
        <a:ext cx="1950100" cy="1950100"/>
      </dsp:txXfrm>
    </dsp:sp>
    <dsp:sp modelId="{A6AAF732-B83F-45EB-BE8B-7B303AE233D8}">
      <dsp:nvSpPr>
        <dsp:cNvPr id="0" name=""/>
        <dsp:cNvSpPr/>
      </dsp:nvSpPr>
      <dsp:spPr>
        <a:xfrm>
          <a:off x="3486785" y="526420"/>
          <a:ext cx="2161092" cy="21610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Características</a:t>
          </a:r>
          <a:endParaRPr lang="en-US" sz="2300" kern="1200"/>
        </a:p>
      </dsp:txBody>
      <dsp:txXfrm>
        <a:off x="3592281" y="631916"/>
        <a:ext cx="1950100" cy="1950100"/>
      </dsp:txXfrm>
    </dsp:sp>
    <dsp:sp modelId="{29D0E1B1-652D-4BA7-A8A0-ED802E81667D}">
      <dsp:nvSpPr>
        <dsp:cNvPr id="0" name=""/>
        <dsp:cNvSpPr/>
      </dsp:nvSpPr>
      <dsp:spPr>
        <a:xfrm>
          <a:off x="1159454" y="2853750"/>
          <a:ext cx="2161092" cy="21610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Reglamento</a:t>
          </a:r>
          <a:endParaRPr lang="en-US" sz="2300" kern="1200"/>
        </a:p>
      </dsp:txBody>
      <dsp:txXfrm>
        <a:off x="1264950" y="2959246"/>
        <a:ext cx="1950100" cy="1950100"/>
      </dsp:txXfrm>
    </dsp:sp>
    <dsp:sp modelId="{A2F54B31-EDBF-40FC-99B7-1A3B6CD5C348}">
      <dsp:nvSpPr>
        <dsp:cNvPr id="0" name=""/>
        <dsp:cNvSpPr/>
      </dsp:nvSpPr>
      <dsp:spPr>
        <a:xfrm>
          <a:off x="3486785" y="2853750"/>
          <a:ext cx="2161092" cy="21610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/>
            <a:t>Videos</a:t>
          </a:r>
          <a:endParaRPr lang="en-US" sz="2300" kern="1200"/>
        </a:p>
      </dsp:txBody>
      <dsp:txXfrm>
        <a:off x="3592281" y="2959246"/>
        <a:ext cx="1950100" cy="195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90A495-04AA-41E1-BF2F-74522AA1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2658C5-6F22-475C-AF06-A86CB303C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D69E0B-CAED-4E65-AE8E-69354B76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013DCC-4EB5-4B4C-B093-DC4203DB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BC5250-9207-4AD7-811F-F1E0A484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82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62A233-2085-481C-B25B-9661DB0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3FC22F-8032-4250-949B-C77E21A79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A12764-AC6E-496A-9BCC-C68F6888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4CB69C-519D-46AF-8C75-061DE140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B87DA0-FD0B-419A-999C-47D3123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120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7BD5C8B-3BA1-4367-82F2-A20E028F8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A6392A-052C-46B3-A5A6-89F55D720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738C05-5A00-48FD-8B4C-5F3D6349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9165A2-B99D-4370-B7B0-5797E7A4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472E81-43DF-420B-81D7-2F5F6689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35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A3EC48-CB7B-45C7-958D-0822A376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2410F4-E71A-4BB1-A04E-AD01ED0A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71EB6A-1894-42AF-B2F7-1807A3AA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E54DDE-CE7F-444C-AFF8-34F827A6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1C0590-02EA-4C64-B55A-B5C1434A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03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842459-F7E8-40A2-A203-E52D83D2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5B92DC6-54F6-4C7A-98AF-79CE20EA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C333EE-BCA0-445F-B1B9-EB7124A3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3C713A-1ACA-405E-8BF5-1EA48B04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583C93C-DACB-42D1-B81D-57A0EA55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13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08116-5A41-4A68-A008-4B319CAA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21CF0A-B5CD-41EB-BA44-C2A8D37E2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D4FB06B-E320-46B4-8499-A2232BE59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3114B66-CAF7-4F21-AFF0-037C0AAF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628E45-999E-4FDB-A162-045F9FCC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8858A31-4FF3-4D2E-9C43-95491AC4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580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552A5-F823-49ED-A9E1-73FF868B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0424A0-1D6D-42A9-857D-66A2B0E5C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982CF0-63A9-4837-B6A4-D2488285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571092F-AB7D-45BF-BB2C-E25329A13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5BAA318-4836-423B-B2A5-9E31D153D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F4CE8F8-2F5B-4B26-B12F-243D2BF5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A834C58-8A2D-46CB-B120-AF4C62D6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31B935E-07DB-475C-B663-577303BC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431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54F57C-20A7-45A3-9C31-B2407147A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707A2BA-1727-4B13-9725-953C46FF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5A84D2E-CD56-483E-B821-74C719B6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2806333-6D49-4684-A32F-D8D672A4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83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289F304-70C5-4386-9EF7-F472381F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98EEC10-2C78-40B9-B31B-DA327654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B65F00B-3CE9-4DD9-B885-E5F3065F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06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06BDB1-80F4-4428-8EE9-116A3117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E500E8-2EF3-4F74-925F-6948CF20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3FE6D94-0636-4A3F-84BA-D394904EB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042E98-88AA-49F8-8EC0-72A6696E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68EDE4-ECB0-447A-8960-AA6E117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C60B6F-9EBC-4420-A0D6-6A13CF44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27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BE0627-ED77-4E4F-85C2-C8424971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4832708-C60C-4F19-8D5D-07F1027D1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2A0A57C-74D1-4993-B948-6F9BEF85C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8BDE68-A403-42B9-BF3D-353DD36D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91640F-CB98-42DB-A9E0-4C80866D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161E682-C334-4219-B187-412BDFDA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82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EBC3CE-B457-484F-BF75-08012C95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7183675-7A8F-40AB-B60C-F8F962CE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1B4B4E-4BF3-4B67-8D22-E59D77937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E0C9-FDC6-4B64-86F3-B14F572D1FE1}" type="datetimeFigureOut">
              <a:rPr lang="es-CL" smtClean="0"/>
              <a:t>24-06-2021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0B089-B1FA-4370-900D-B4C6EFEA1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AEDB05-8F83-4CC6-9C1F-7BF8B34D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5D8A-A2F0-4D17-8CB5-0E9B6B7976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1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81E1224E-6618-482E-BE87-321A7FC1CD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21190E22-3BDE-4955-9814-B757CF94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s-CL" sz="4000" b="1" dirty="0">
                <a:latin typeface="+mn-lt"/>
              </a:rPr>
              <a:t>Balonmano o Handball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66346BE-FDB4-4772-A696-0719490AB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44">
            <a:extLst>
              <a:ext uri="{FF2B5EF4-FFF2-40B4-BE49-F238E27FC236}">
                <a16:creationId xmlns:a16="http://schemas.microsoft.com/office/drawing/2014/main" xmlns="" id="{FB92FFCE-0C90-454E-AA25-D4EE9A6C3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7" name="Marcador de contenido 4">
            <a:extLst>
              <a:ext uri="{FF2B5EF4-FFF2-40B4-BE49-F238E27FC236}">
                <a16:creationId xmlns:a16="http://schemas.microsoft.com/office/drawing/2014/main" xmlns="" id="{CC2DEED2-F51D-47A0-BC09-5044A7850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60794"/>
              </p:ext>
            </p:extLst>
          </p:nvPr>
        </p:nvGraphicFramePr>
        <p:xfrm>
          <a:off x="4549514" y="621792"/>
          <a:ext cx="680733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B16578-0FCA-4E37-B05C-E0FD8356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CL" sz="5400" dirty="0"/>
              <a:t>                               </a:t>
            </a:r>
            <a:r>
              <a:rPr lang="es-CL" sz="5400" b="1" dirty="0">
                <a:latin typeface="+mn-lt"/>
              </a:rPr>
              <a:t>Historia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xmlns="" id="{ADD8B689-4E5E-458B-9081-BB74901E8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s-CL" sz="2200" dirty="0"/>
              <a:t>Inicios en la antigua Grecia parecidos al balonmano</a:t>
            </a:r>
          </a:p>
          <a:p>
            <a:r>
              <a:rPr lang="es-CL" sz="2200" dirty="0"/>
              <a:t>Deporte inventado en un instituto de enseñanza en Dinamarca por un profesor (Holger Nielsen) en 1898</a:t>
            </a:r>
          </a:p>
          <a:p>
            <a:r>
              <a:rPr lang="es-CL" sz="2200" dirty="0"/>
              <a:t>1926 se establece el reglamento internacional de balonmano</a:t>
            </a:r>
          </a:p>
          <a:p>
            <a:r>
              <a:rPr lang="es-CL" sz="2200" dirty="0"/>
              <a:t>Suecia 1er campeón mundial en modalidad masculina (1954)</a:t>
            </a:r>
          </a:p>
          <a:p>
            <a:r>
              <a:rPr lang="es-CL" sz="2200" dirty="0"/>
              <a:t>Checoslovaquia 1er campeón mundial en modalidad femenina (1957)</a:t>
            </a:r>
          </a:p>
          <a:p>
            <a:r>
              <a:rPr lang="es-CL" sz="2200" dirty="0"/>
              <a:t>JJOO de </a:t>
            </a:r>
            <a:r>
              <a:rPr lang="es-CL" sz="2200" dirty="0" err="1"/>
              <a:t>Munich</a:t>
            </a:r>
            <a:r>
              <a:rPr lang="es-CL" sz="2200" dirty="0"/>
              <a:t> 1972 1ra participación masculina</a:t>
            </a:r>
          </a:p>
          <a:p>
            <a:r>
              <a:rPr lang="es-CL" sz="2200" dirty="0"/>
              <a:t>JJOO de Montreal 1976 1ra participación femenina</a:t>
            </a:r>
          </a:p>
          <a:p>
            <a:endParaRPr lang="es-CL" sz="2200" dirty="0"/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75068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F0D0B4-DF9C-43C8-A2C6-ECD223C9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err="1"/>
              <a:t>Medidas</a:t>
            </a:r>
            <a:r>
              <a:rPr lang="en-US" sz="5400" b="1" dirty="0"/>
              <a:t> de la cancha</a:t>
            </a:r>
            <a:r>
              <a:rPr lang="en-US" sz="6600" b="1" dirty="0"/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DD4D70F-C80C-45E2-A58C-BD83141F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07267" y="3014148"/>
            <a:ext cx="4113517" cy="2354987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1EB0E3B-7519-4796-97BE-0B2D8FA88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268"/>
          <a:stretch/>
        </p:blipFill>
        <p:spPr>
          <a:xfrm>
            <a:off x="5952393" y="2437267"/>
            <a:ext cx="5596128" cy="37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5986C5-97E6-4B57-884D-01FACA9E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25" y="362536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 b="1" dirty="0"/>
              <a:t>Balón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xmlns="" id="{F68686F2-B0AF-4B6C-B4BF-4E3ED572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CL" sz="2200" dirty="0"/>
              <a:t>Categoría masculina: 58 a 60cm de circunferencia y debe </a:t>
            </a:r>
            <a:r>
              <a:rPr lang="es-ES" sz="2200" dirty="0"/>
              <a:t>pesar entre 425 y 475 gramos.</a:t>
            </a:r>
          </a:p>
          <a:p>
            <a:r>
              <a:rPr lang="es-ES" sz="2200" dirty="0"/>
              <a:t>Categoría femenina: 54 a 56 cm de circunferencia y debe pesar entre 325 y 400 gramos.</a:t>
            </a:r>
            <a:endParaRPr lang="es-CL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8E72C5-A764-49F5-AE8E-3525196D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4" r="35065" b="1"/>
          <a:stretch/>
        </p:blipFill>
        <p:spPr>
          <a:xfrm>
            <a:off x="563685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754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BBD40B-29B0-4DE0-8675-0372E0E6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5400" b="1" dirty="0"/>
              <a:t>Reglamento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F7E610-6DF4-4EA6-ADF3-DE71696B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L" sz="2200" dirty="0"/>
              <a:t>7 jugadores en cancha (6 de campo y el portero).</a:t>
            </a:r>
          </a:p>
          <a:p>
            <a:r>
              <a:rPr lang="es-CL" sz="2200" dirty="0"/>
              <a:t>Ningún jugador puede ingresar a las áreas de los porteros.</a:t>
            </a:r>
          </a:p>
          <a:p>
            <a:r>
              <a:rPr lang="es-ES" sz="2200" dirty="0"/>
              <a:t>Pueden tocar la pelota con cualquier parte del cuerpo situada por encima de la rodilla.</a:t>
            </a:r>
          </a:p>
          <a:p>
            <a:r>
              <a:rPr lang="es-ES" sz="2200" dirty="0"/>
              <a:t>Una vez que reciben el balón de manos del arquero, no pueden devolvérselo a menos que este se encuentre fuera de su área.</a:t>
            </a:r>
          </a:p>
          <a:p>
            <a:r>
              <a:rPr lang="es-ES" sz="2200" dirty="0"/>
              <a:t>Portero: Puede tocar la pelota con cualquier parte del cuerpo, incluidos los pies.</a:t>
            </a:r>
          </a:p>
          <a:p>
            <a:r>
              <a:rPr lang="es-ES" sz="2200" dirty="0"/>
              <a:t>Entre otras.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25103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ACA2EA0-FFD3-42EC-9406-B595015ED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5288BCE-665C-472A-8C43-664BCFA31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5B2B63-BBD2-46FC-81D7-C04B8AC5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Videos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6C57131-53A7-4C1A-BEA8-25F06A06A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79C65E-B068-4860-81CF-AA68564A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https://www.youtube.com/watch?v=fpx3-QkaImY</a:t>
            </a:r>
          </a:p>
        </p:txBody>
      </p:sp>
    </p:spTree>
    <p:extLst>
      <p:ext uri="{BB962C8B-B14F-4D97-AF65-F5344CB8AC3E}">
        <p14:creationId xmlns:p14="http://schemas.microsoft.com/office/powerpoint/2010/main" val="1004019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205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Balonmano o Handball</vt:lpstr>
      <vt:lpstr>                               Historia</vt:lpstr>
      <vt:lpstr>Medidas de la cancha </vt:lpstr>
      <vt:lpstr>Balón</vt:lpstr>
      <vt:lpstr>Reglamento</vt:lpstr>
      <vt:lpstr>Videos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Balonmano o Handball</dc:title>
  <dc:creator>Javiera Oses Zelada</dc:creator>
  <cp:lastModifiedBy>Gianni</cp:lastModifiedBy>
  <cp:revision>6</cp:revision>
  <dcterms:created xsi:type="dcterms:W3CDTF">2021-05-04T02:52:27Z</dcterms:created>
  <dcterms:modified xsi:type="dcterms:W3CDTF">2021-06-24T23:21:39Z</dcterms:modified>
</cp:coreProperties>
</file>