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5" r:id="rId3"/>
    <p:sldId id="266" r:id="rId4"/>
    <p:sldId id="267" r:id="rId5"/>
    <p:sldId id="268" r:id="rId6"/>
    <p:sldId id="270" r:id="rId7"/>
    <p:sldId id="269" r:id="rId8"/>
    <p:sldId id="271" r:id="rId9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84" autoAdjust="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F91A3-7975-445F-B9DC-1E69884A54CD}" type="datetimeFigureOut">
              <a:rPr lang="es-CL" smtClean="0"/>
              <a:t>23-03-2020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5FAA4ED-7532-4D5C-9044-1C17B367B9B6}" type="slidenum">
              <a:rPr lang="es-CL" smtClean="0"/>
              <a:t>‹Nº›</a:t>
            </a:fld>
            <a:endParaRPr lang="es-CL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F91A3-7975-445F-B9DC-1E69884A54CD}" type="datetimeFigureOut">
              <a:rPr lang="es-CL" smtClean="0"/>
              <a:t>23-03-2020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AA4ED-7532-4D5C-9044-1C17B367B9B6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F91A3-7975-445F-B9DC-1E69884A54CD}" type="datetimeFigureOut">
              <a:rPr lang="es-CL" smtClean="0"/>
              <a:t>23-03-2020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AA4ED-7532-4D5C-9044-1C17B367B9B6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F91A3-7975-445F-B9DC-1E69884A54CD}" type="datetimeFigureOut">
              <a:rPr lang="es-CL" smtClean="0"/>
              <a:t>23-03-2020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AA4ED-7532-4D5C-9044-1C17B367B9B6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F91A3-7975-445F-B9DC-1E69884A54CD}" type="datetimeFigureOut">
              <a:rPr lang="es-CL" smtClean="0"/>
              <a:t>23-03-2020</a:t>
            </a:fld>
            <a:endParaRPr lang="es-CL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AA4ED-7532-4D5C-9044-1C17B367B9B6}" type="slidenum">
              <a:rPr lang="es-CL" smtClean="0"/>
              <a:t>‹Nº›</a:t>
            </a:fld>
            <a:endParaRPr lang="es-C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F91A3-7975-445F-B9DC-1E69884A54CD}" type="datetimeFigureOut">
              <a:rPr lang="es-CL" smtClean="0"/>
              <a:t>23-03-2020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AA4ED-7532-4D5C-9044-1C17B367B9B6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F91A3-7975-445F-B9DC-1E69884A54CD}" type="datetimeFigureOut">
              <a:rPr lang="es-CL" smtClean="0"/>
              <a:t>23-03-2020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AA4ED-7532-4D5C-9044-1C17B367B9B6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F91A3-7975-445F-B9DC-1E69884A54CD}" type="datetimeFigureOut">
              <a:rPr lang="es-CL" smtClean="0"/>
              <a:t>23-03-2020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AA4ED-7532-4D5C-9044-1C17B367B9B6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F91A3-7975-445F-B9DC-1E69884A54CD}" type="datetimeFigureOut">
              <a:rPr lang="es-CL" smtClean="0"/>
              <a:t>23-03-2020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AA4ED-7532-4D5C-9044-1C17B367B9B6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F91A3-7975-445F-B9DC-1E69884A54CD}" type="datetimeFigureOut">
              <a:rPr lang="es-CL" smtClean="0"/>
              <a:t>23-03-2020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AA4ED-7532-4D5C-9044-1C17B367B9B6}" type="slidenum">
              <a:rPr lang="es-CL" smtClean="0"/>
              <a:t>‹Nº›</a:t>
            </a:fld>
            <a:endParaRPr lang="es-CL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F91A3-7975-445F-B9DC-1E69884A54CD}" type="datetimeFigureOut">
              <a:rPr lang="es-CL" smtClean="0"/>
              <a:t>23-03-2020</a:t>
            </a:fld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AA4ED-7532-4D5C-9044-1C17B367B9B6}" type="slidenum">
              <a:rPr lang="es-CL" smtClean="0"/>
              <a:t>‹Nº›</a:t>
            </a:fld>
            <a:endParaRPr lang="es-CL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2AF91A3-7975-445F-B9DC-1E69884A54CD}" type="datetimeFigureOut">
              <a:rPr lang="es-CL" smtClean="0"/>
              <a:t>23-03-2020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65FAA4ED-7532-4D5C-9044-1C17B367B9B6}" type="slidenum">
              <a:rPr lang="es-CL" smtClean="0"/>
              <a:t>‹Nº›</a:t>
            </a:fld>
            <a:endParaRPr lang="es-CL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www.youtube.com/watch?v=Lq1z4AzaT5Q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CL" dirty="0" smtClean="0"/>
              <a:t>Analizar e interpretar la obra de </a:t>
            </a:r>
            <a:r>
              <a:rPr lang="es-CL" dirty="0" err="1" smtClean="0"/>
              <a:t>Aldous</a:t>
            </a:r>
            <a:r>
              <a:rPr lang="es-CL" dirty="0" smtClean="0"/>
              <a:t> </a:t>
            </a:r>
            <a:r>
              <a:rPr lang="es-CL" dirty="0" err="1" smtClean="0"/>
              <a:t>Huxley</a:t>
            </a:r>
            <a:endParaRPr lang="es-CL" dirty="0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Un mundo feliz</a:t>
            </a:r>
            <a:br>
              <a:rPr lang="es-CL" dirty="0" smtClean="0"/>
            </a:br>
            <a:r>
              <a:rPr lang="es-CL" sz="2000" dirty="0" err="1" smtClean="0"/>
              <a:t>Aldous</a:t>
            </a:r>
            <a:r>
              <a:rPr lang="es-CL" sz="2000" dirty="0" smtClean="0"/>
              <a:t> </a:t>
            </a:r>
            <a:r>
              <a:rPr lang="es-CL" sz="2000" dirty="0" err="1" smtClean="0"/>
              <a:t>Huxley</a:t>
            </a:r>
            <a:endParaRPr lang="es-CL" sz="2000" dirty="0"/>
          </a:p>
        </p:txBody>
      </p:sp>
    </p:spTree>
    <p:extLst>
      <p:ext uri="{BB962C8B-B14F-4D97-AF65-F5344CB8AC3E}">
        <p14:creationId xmlns:p14="http://schemas.microsoft.com/office/powerpoint/2010/main" val="3708409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69" t="1051" r="17061" b="5152"/>
          <a:stretch/>
        </p:blipFill>
        <p:spPr bwMode="auto">
          <a:xfrm>
            <a:off x="179512" y="188640"/>
            <a:ext cx="8687567" cy="647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Conector recto 2"/>
          <p:cNvCxnSpPr/>
          <p:nvPr/>
        </p:nvCxnSpPr>
        <p:spPr>
          <a:xfrm flipH="1">
            <a:off x="1835696" y="2420888"/>
            <a:ext cx="230425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Conector recto 5"/>
          <p:cNvCxnSpPr/>
          <p:nvPr/>
        </p:nvCxnSpPr>
        <p:spPr>
          <a:xfrm flipH="1">
            <a:off x="2843808" y="3140968"/>
            <a:ext cx="345638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Conector recto 8"/>
          <p:cNvCxnSpPr/>
          <p:nvPr/>
        </p:nvCxnSpPr>
        <p:spPr>
          <a:xfrm flipH="1">
            <a:off x="1979712" y="3573016"/>
            <a:ext cx="4206227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/>
        </p:nvCxnSpPr>
        <p:spPr>
          <a:xfrm flipH="1">
            <a:off x="4355976" y="4797152"/>
            <a:ext cx="288032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3569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1" t="3770" r="6072" b="32936"/>
          <a:stretch/>
        </p:blipFill>
        <p:spPr bwMode="auto">
          <a:xfrm>
            <a:off x="251520" y="548680"/>
            <a:ext cx="8640960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Conector recto 2"/>
          <p:cNvCxnSpPr/>
          <p:nvPr/>
        </p:nvCxnSpPr>
        <p:spPr>
          <a:xfrm flipH="1">
            <a:off x="827584" y="3212976"/>
            <a:ext cx="727280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/>
        </p:nvCxnSpPr>
        <p:spPr>
          <a:xfrm flipH="1">
            <a:off x="1979712" y="3717032"/>
            <a:ext cx="511256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/>
        </p:nvCxnSpPr>
        <p:spPr>
          <a:xfrm flipH="1">
            <a:off x="683568" y="4221088"/>
            <a:ext cx="597666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0220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97" r="23971" b="12690"/>
          <a:stretch/>
        </p:blipFill>
        <p:spPr bwMode="auto">
          <a:xfrm>
            <a:off x="827584" y="260648"/>
            <a:ext cx="7776864" cy="6386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6678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72" t="1984" r="23698" b="6250"/>
          <a:stretch/>
        </p:blipFill>
        <p:spPr bwMode="auto">
          <a:xfrm>
            <a:off x="755576" y="145142"/>
            <a:ext cx="7992888" cy="6452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0303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02" r="23460" b="5306"/>
          <a:stretch/>
        </p:blipFill>
        <p:spPr bwMode="auto">
          <a:xfrm>
            <a:off x="899592" y="116632"/>
            <a:ext cx="7560840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61878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33" t="1289" r="23525" b="11780"/>
          <a:stretch/>
        </p:blipFill>
        <p:spPr bwMode="auto">
          <a:xfrm>
            <a:off x="755576" y="476672"/>
            <a:ext cx="7776864" cy="6048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96475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Ve el siguiente link</a:t>
            </a:r>
            <a:endParaRPr lang="en-U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  <a:hlinkClick r:id="rId2"/>
              </a:rPr>
              <a:t>https://</a:t>
            </a:r>
            <a:r>
              <a:rPr lang="en-US" sz="3200" dirty="0" smtClean="0">
                <a:solidFill>
                  <a:schemeClr val="tx1"/>
                </a:solidFill>
                <a:hlinkClick r:id="rId2"/>
              </a:rPr>
              <a:t>www.youtube.com/watch?v=Lq1z4AzaT5Q</a:t>
            </a:r>
            <a:endParaRPr lang="en-US" sz="3200" dirty="0" smtClean="0">
              <a:solidFill>
                <a:schemeClr val="tx1"/>
              </a:solidFill>
            </a:endParaRPr>
          </a:p>
          <a:p>
            <a:pPr marL="114300" indent="0">
              <a:buNone/>
            </a:pPr>
            <a:endParaRPr lang="en-US" sz="3200" dirty="0">
              <a:solidFill>
                <a:schemeClr val="tx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3888" y="2636912"/>
            <a:ext cx="2016224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0856034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ticario">
  <a:themeElements>
    <a:clrScheme name="Boticario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Boticario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oticari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101</TotalTime>
  <Words>18</Words>
  <Application>Microsoft Office PowerPoint</Application>
  <PresentationFormat>Presentación en pantalla (4:3)</PresentationFormat>
  <Paragraphs>4</Paragraphs>
  <Slides>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2" baseType="lpstr">
      <vt:lpstr>Arial</vt:lpstr>
      <vt:lpstr>Book Antiqua</vt:lpstr>
      <vt:lpstr>Century Gothic</vt:lpstr>
      <vt:lpstr>Boticario</vt:lpstr>
      <vt:lpstr>Un mundo feliz Aldous Huxley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Ve el siguiente link</vt:lpstr>
    </vt:vector>
  </TitlesOfParts>
  <Company>T@Z F0R€V€R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Contextualización  Synco Jorge Baradit</dc:title>
  <dc:creator>Colegio Santa Marta</dc:creator>
  <cp:lastModifiedBy>constanza soto cabrera</cp:lastModifiedBy>
  <cp:revision>9</cp:revision>
  <dcterms:created xsi:type="dcterms:W3CDTF">2019-03-20T19:06:39Z</dcterms:created>
  <dcterms:modified xsi:type="dcterms:W3CDTF">2020-03-23T17:18:48Z</dcterms:modified>
</cp:coreProperties>
</file>