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youtube.com/watch?v=EbVZBUuZHL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Área y perímetro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Prof. Ed. Diferencial:</a:t>
            </a:r>
          </a:p>
          <a:p>
            <a:r>
              <a:rPr lang="es-CL" dirty="0" smtClean="0"/>
              <a:t>- Constanza Soto Cabrera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1266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Perímetro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El perímetro es la suma de todos los lados de una figura</a:t>
            </a:r>
          </a:p>
          <a:p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335" y="3109021"/>
            <a:ext cx="4030519" cy="306991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4249" y="2847687"/>
            <a:ext cx="5238750" cy="24003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142183" y="5292242"/>
            <a:ext cx="4433454" cy="8866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Perímetro = 3+5+3+5 = 16 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880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Calcula el perímetro de las siguientes figuras….</a:t>
            </a:r>
            <a:endParaRPr lang="en-U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030" t="42133" r="57742" b="40188"/>
          <a:stretch/>
        </p:blipFill>
        <p:spPr>
          <a:xfrm>
            <a:off x="555858" y="2189017"/>
            <a:ext cx="3988433" cy="323272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496291" y="5597236"/>
            <a:ext cx="2530764" cy="8405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Resultado: 18 cm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55400" t="35527" r="17905" b="49251"/>
          <a:stretch/>
        </p:blipFill>
        <p:spPr>
          <a:xfrm>
            <a:off x="6280727" y="2084832"/>
            <a:ext cx="3694546" cy="272617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862618" y="5421745"/>
            <a:ext cx="2530764" cy="8405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Resultado: 18 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887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Área = Superficie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8" y="2286000"/>
            <a:ext cx="9720073" cy="346364"/>
          </a:xfrm>
        </p:spPr>
        <p:txBody>
          <a:bodyPr>
            <a:normAutofit fontScale="92500" lnSpcReduction="20000"/>
          </a:bodyPr>
          <a:lstStyle/>
          <a:p>
            <a:r>
              <a:rPr lang="es-CL" dirty="0" smtClean="0"/>
              <a:t>El área se obtiene multiplicando la base por la altura.</a:t>
            </a:r>
          </a:p>
          <a:p>
            <a:endParaRPr lang="en-US" dirty="0"/>
          </a:p>
        </p:txBody>
      </p:sp>
      <p:pic>
        <p:nvPicPr>
          <p:cNvPr id="2056" name="Picture 8" descr="Resultado de imagen para cuadrado base y alt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28" y="2833532"/>
            <a:ext cx="3224599" cy="339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esultado de imagen para cuadrado base y altu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865" y="2951018"/>
            <a:ext cx="5632532" cy="315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522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Veamos algunos ejercicios…</a:t>
            </a:r>
            <a:endParaRPr lang="en-US" dirty="0"/>
          </a:p>
        </p:txBody>
      </p:sp>
      <p:pic>
        <p:nvPicPr>
          <p:cNvPr id="3074" name="Picture 2" descr="Resultado de imagen para ejercicios de area del cuadrado y rectangulo para primari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582" y="2324978"/>
            <a:ext cx="4248633" cy="236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320800" y="5283200"/>
            <a:ext cx="2826327" cy="8589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Resultado: 7 x 4 = 28 cm2 (centímetros cuadrados)</a:t>
            </a:r>
            <a:endParaRPr lang="en-US" dirty="0"/>
          </a:p>
        </p:txBody>
      </p:sp>
      <p:pic>
        <p:nvPicPr>
          <p:cNvPr id="3076" name="Picture 4" descr="Resultado de imagen para ejercicios de area del cuadrado y rectangulo para primari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72" b="3566"/>
          <a:stretch/>
        </p:blipFill>
        <p:spPr bwMode="auto">
          <a:xfrm>
            <a:off x="6140739" y="2324978"/>
            <a:ext cx="5303116" cy="374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57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Ve el siguiente video….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hlinkClick r:id="rId2"/>
              </a:rPr>
              <a:t>https://www.youtube.com/watch?v=EbVZBUuZHLo</a:t>
            </a:r>
            <a:endParaRPr lang="en-US" sz="2800" dirty="0"/>
          </a:p>
        </p:txBody>
      </p:sp>
      <p:pic>
        <p:nvPicPr>
          <p:cNvPr id="4098" name="Picture 2" descr="Resultado de imagen para dedo indicando hacia arrib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647" y="3471284"/>
            <a:ext cx="2827770" cy="198876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3463637" y="5743909"/>
            <a:ext cx="3731490" cy="7666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Ahora resuelve las guías apoyándote de este </a:t>
            </a:r>
            <a:r>
              <a:rPr lang="es-CL" dirty="0" err="1" smtClean="0"/>
              <a:t>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8077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43</TotalTime>
  <Words>94</Words>
  <Application>Microsoft Office PowerPoint</Application>
  <PresentationFormat>Panorámica</PresentationFormat>
  <Paragraphs>16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Tw Cen MT</vt:lpstr>
      <vt:lpstr>Tw Cen MT Condensed</vt:lpstr>
      <vt:lpstr>Wingdings 3</vt:lpstr>
      <vt:lpstr>Integral</vt:lpstr>
      <vt:lpstr>Área y perímetro</vt:lpstr>
      <vt:lpstr>Perímetro</vt:lpstr>
      <vt:lpstr>Calcula el perímetro de las siguientes figuras….</vt:lpstr>
      <vt:lpstr>Área = Superficie</vt:lpstr>
      <vt:lpstr>Veamos algunos ejercicios…</vt:lpstr>
      <vt:lpstr>Ve el siguiente video….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Área y perímetro</dc:title>
  <dc:creator>constanza soto cabrera</dc:creator>
  <cp:lastModifiedBy>constanza soto cabrera</cp:lastModifiedBy>
  <cp:revision>6</cp:revision>
  <dcterms:created xsi:type="dcterms:W3CDTF">2020-03-23T16:00:17Z</dcterms:created>
  <dcterms:modified xsi:type="dcterms:W3CDTF">2020-03-23T16:43:21Z</dcterms:modified>
</cp:coreProperties>
</file>