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4" r:id="rId8"/>
    <p:sldId id="261" r:id="rId9"/>
    <p:sldId id="265" r:id="rId10"/>
    <p:sldId id="262" r:id="rId1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7981-EFAA-4412-8436-2D791013F6F4}" type="datetimeFigureOut">
              <a:rPr lang="es-CL" smtClean="0"/>
              <a:t>18-06-2020</a:t>
            </a:fld>
            <a:endParaRPr lang="es-CL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EDFF9F1-1624-4F31-8E21-F8B90C1CD1F7}" type="slidenum">
              <a:rPr lang="es-CL" smtClean="0"/>
              <a:t>‹Nº›</a:t>
            </a:fld>
            <a:endParaRPr lang="es-CL"/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7981-EFAA-4412-8436-2D791013F6F4}" type="datetimeFigureOut">
              <a:rPr lang="es-CL" smtClean="0"/>
              <a:t>18-06-2020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FF9F1-1624-4F31-8E21-F8B90C1CD1F7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7981-EFAA-4412-8436-2D791013F6F4}" type="datetimeFigureOut">
              <a:rPr lang="es-CL" smtClean="0"/>
              <a:t>18-06-2020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FF9F1-1624-4F31-8E21-F8B90C1CD1F7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7981-EFAA-4412-8436-2D791013F6F4}" type="datetimeFigureOut">
              <a:rPr lang="es-CL" smtClean="0"/>
              <a:t>18-06-2020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FF9F1-1624-4F31-8E21-F8B90C1CD1F7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7981-EFAA-4412-8436-2D791013F6F4}" type="datetimeFigureOut">
              <a:rPr lang="es-CL" smtClean="0"/>
              <a:t>18-06-2020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s-CL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EDFF9F1-1624-4F31-8E21-F8B90C1CD1F7}" type="slidenum">
              <a:rPr lang="es-CL" smtClean="0"/>
              <a:t>‹Nº›</a:t>
            </a:fld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7981-EFAA-4412-8436-2D791013F6F4}" type="datetimeFigureOut">
              <a:rPr lang="es-CL" smtClean="0"/>
              <a:t>18-06-2020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FF9F1-1624-4F31-8E21-F8B90C1CD1F7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7981-EFAA-4412-8436-2D791013F6F4}" type="datetimeFigureOut">
              <a:rPr lang="es-CL" smtClean="0"/>
              <a:t>18-06-2020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FF9F1-1624-4F31-8E21-F8B90C1CD1F7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7981-EFAA-4412-8436-2D791013F6F4}" type="datetimeFigureOut">
              <a:rPr lang="es-CL" smtClean="0"/>
              <a:t>18-06-2020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FF9F1-1624-4F31-8E21-F8B90C1CD1F7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7981-EFAA-4412-8436-2D791013F6F4}" type="datetimeFigureOut">
              <a:rPr lang="es-CL" smtClean="0"/>
              <a:t>18-06-2020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FF9F1-1624-4F31-8E21-F8B90C1CD1F7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7981-EFAA-4412-8436-2D791013F6F4}" type="datetimeFigureOut">
              <a:rPr lang="es-CL" smtClean="0"/>
              <a:t>18-06-2020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FF9F1-1624-4F31-8E21-F8B90C1CD1F7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7981-EFAA-4412-8436-2D791013F6F4}" type="datetimeFigureOut">
              <a:rPr lang="es-CL" smtClean="0"/>
              <a:t>18-06-2020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EDFF9F1-1624-4F31-8E21-F8B90C1CD1F7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7007981-EFAA-4412-8436-2D791013F6F4}" type="datetimeFigureOut">
              <a:rPr lang="es-CL" smtClean="0"/>
              <a:t>18-06-2020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EDFF9F1-1624-4F31-8E21-F8B90C1CD1F7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 smtClean="0"/>
              <a:t>Segundo Básico</a:t>
            </a:r>
          </a:p>
          <a:p>
            <a:r>
              <a:rPr lang="es-CL" dirty="0" smtClean="0"/>
              <a:t>Verónica Ciudad A.</a:t>
            </a:r>
          </a:p>
          <a:p>
            <a:r>
              <a:rPr lang="es-CL" dirty="0" smtClean="0"/>
              <a:t>Semana </a:t>
            </a:r>
            <a:r>
              <a:rPr lang="es-CL" smtClean="0"/>
              <a:t>del 22 al </a:t>
            </a:r>
            <a:r>
              <a:rPr lang="es-CL" dirty="0" smtClean="0"/>
              <a:t>26 </a:t>
            </a:r>
            <a:r>
              <a:rPr lang="es-CL" smtClean="0"/>
              <a:t>de junio</a:t>
            </a:r>
            <a:endParaRPr lang="es-CL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/>
              <a:t>Lenguaje y comunicación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71523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1488"/>
            <a:ext cx="6984776" cy="591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6791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      </a:t>
            </a:r>
            <a:r>
              <a:rPr lang="es-CL" b="1" dirty="0" smtClean="0"/>
              <a:t>Vocabulario de la clase.</a:t>
            </a:r>
            <a:endParaRPr lang="es-CL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CL" b="1" dirty="0" smtClean="0"/>
              <a:t>Camuflaje: </a:t>
            </a:r>
            <a:r>
              <a:rPr lang="es-CL" i="1" dirty="0" smtClean="0"/>
              <a:t>disimular dando a algo el aspecto de otra cosa.</a:t>
            </a:r>
          </a:p>
          <a:p>
            <a:r>
              <a:rPr lang="es-CL" b="1" dirty="0" smtClean="0"/>
              <a:t>Depredadores:</a:t>
            </a:r>
            <a:r>
              <a:rPr lang="es-CL" dirty="0" smtClean="0"/>
              <a:t> </a:t>
            </a:r>
            <a:r>
              <a:rPr lang="es-CL" i="1" dirty="0" smtClean="0"/>
              <a:t>Animales que cazan, o pescan  para comer.</a:t>
            </a:r>
          </a:p>
          <a:p>
            <a:r>
              <a:rPr lang="es-CL" b="1" dirty="0" smtClean="0"/>
              <a:t>Presa:</a:t>
            </a:r>
            <a:r>
              <a:rPr lang="es-CL" dirty="0" smtClean="0"/>
              <a:t> </a:t>
            </a:r>
            <a:r>
              <a:rPr lang="es-CL" i="1" dirty="0" smtClean="0"/>
              <a:t>Es un animal que es cazado o pescado.</a:t>
            </a:r>
          </a:p>
          <a:p>
            <a:r>
              <a:rPr lang="es-CL" b="1" dirty="0" smtClean="0"/>
              <a:t>Centinela</a:t>
            </a:r>
            <a:r>
              <a:rPr lang="es-CL" b="1" i="1" dirty="0" smtClean="0"/>
              <a:t>:</a:t>
            </a:r>
            <a:r>
              <a:rPr lang="es-CL" i="1" dirty="0" smtClean="0"/>
              <a:t> guardián.</a:t>
            </a:r>
            <a:endParaRPr lang="es-CL" i="1" dirty="0"/>
          </a:p>
        </p:txBody>
      </p:sp>
    </p:spTree>
    <p:extLst>
      <p:ext uri="{BB962C8B-B14F-4D97-AF65-F5344CB8AC3E}">
        <p14:creationId xmlns:p14="http://schemas.microsoft.com/office/powerpoint/2010/main" val="3173838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755576" y="548680"/>
            <a:ext cx="7931224" cy="5471120"/>
          </a:xfrm>
        </p:spPr>
        <p:txBody>
          <a:bodyPr/>
          <a:lstStyle/>
          <a:p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19113"/>
            <a:ext cx="8208912" cy="581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701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8136904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1305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1"/>
            <a:ext cx="7920880" cy="618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6126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7560840" cy="626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6131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/>
            </a:r>
            <a:br>
              <a:rPr lang="es-CL" dirty="0" smtClean="0"/>
            </a:br>
            <a:r>
              <a:rPr lang="es-CL" dirty="0"/>
              <a:t/>
            </a:r>
            <a:br>
              <a:rPr lang="es-CL" dirty="0"/>
            </a:br>
            <a:r>
              <a:rPr lang="es-CL" dirty="0" smtClean="0"/>
              <a:t/>
            </a:r>
            <a:br>
              <a:rPr lang="es-CL" dirty="0" smtClean="0"/>
            </a:br>
            <a:r>
              <a:rPr lang="es-CL" sz="2700" b="1" dirty="0" smtClean="0">
                <a:latin typeface="+mn-lt"/>
              </a:rPr>
              <a:t>Recuerda: </a:t>
            </a:r>
            <a:r>
              <a:rPr lang="es-CL" sz="2700" i="1" dirty="0" smtClean="0">
                <a:latin typeface="+mn-lt"/>
              </a:rPr>
              <a:t>los </a:t>
            </a:r>
            <a:r>
              <a:rPr lang="es-CL" sz="2700" i="1" dirty="0">
                <a:latin typeface="+mn-lt"/>
              </a:rPr>
              <a:t>adjetivos calificativos son palabras que indican características o cualidades de personas , animales , cosas , o lugares.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"/>
          </p:nvPr>
        </p:nvSpPr>
        <p:spPr>
          <a:xfrm>
            <a:off x="914400" y="1844824"/>
            <a:ext cx="3749040" cy="4174976"/>
          </a:xfrm>
        </p:spPr>
        <p:txBody>
          <a:bodyPr/>
          <a:lstStyle/>
          <a:p>
            <a:r>
              <a:rPr lang="es-CL" dirty="0" smtClean="0"/>
              <a:t>Camaleón</a:t>
            </a:r>
            <a:endParaRPr lang="es-CL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2"/>
          </p:nvPr>
        </p:nvSpPr>
        <p:spPr>
          <a:xfrm>
            <a:off x="4932040" y="1916832"/>
            <a:ext cx="3749040" cy="4158208"/>
          </a:xfrm>
        </p:spPr>
        <p:txBody>
          <a:bodyPr/>
          <a:lstStyle/>
          <a:p>
            <a:r>
              <a:rPr lang="es-CL" dirty="0" smtClean="0"/>
              <a:t>Adjetivos </a:t>
            </a:r>
          </a:p>
          <a:p>
            <a:endParaRPr lang="es-CL" dirty="0"/>
          </a:p>
          <a:p>
            <a:pPr marL="0" indent="0">
              <a:buNone/>
            </a:pPr>
            <a:r>
              <a:rPr lang="es-CL" dirty="0" smtClean="0"/>
              <a:t>1.</a:t>
            </a:r>
          </a:p>
          <a:p>
            <a:pPr marL="0" indent="0">
              <a:buNone/>
            </a:pPr>
            <a:r>
              <a:rPr lang="es-CL" dirty="0" smtClean="0"/>
              <a:t>2.</a:t>
            </a:r>
          </a:p>
          <a:p>
            <a:pPr marL="0" indent="0">
              <a:buNone/>
            </a:pPr>
            <a:r>
              <a:rPr lang="es-CL" dirty="0" smtClean="0"/>
              <a:t>3.</a:t>
            </a:r>
          </a:p>
          <a:p>
            <a:pPr marL="0" indent="0">
              <a:buNone/>
            </a:pPr>
            <a:r>
              <a:rPr lang="es-CL" dirty="0" smtClean="0"/>
              <a:t>4.</a:t>
            </a:r>
          </a:p>
          <a:p>
            <a:pPr marL="0" indent="0">
              <a:buNone/>
            </a:pPr>
            <a:r>
              <a:rPr lang="es-CL" dirty="0" smtClean="0"/>
              <a:t>5.</a:t>
            </a: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520" y="2420888"/>
            <a:ext cx="3128455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751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96944" cy="619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0501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     ¿Que aprendimos hoy?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CL" dirty="0" smtClean="0"/>
              <a:t>Palabras nuevas.</a:t>
            </a:r>
          </a:p>
          <a:p>
            <a:r>
              <a:rPr lang="es-CL" dirty="0" smtClean="0"/>
              <a:t>Comprender lo que nos entregan los textos leídos.</a:t>
            </a:r>
          </a:p>
          <a:p>
            <a:r>
              <a:rPr lang="es-CL" dirty="0" smtClean="0"/>
              <a:t>Responder preguntas en forma correcta.</a:t>
            </a:r>
          </a:p>
          <a:p>
            <a:r>
              <a:rPr lang="es-CL" dirty="0" smtClean="0"/>
              <a:t>Opinar con fundamento.</a:t>
            </a:r>
          </a:p>
          <a:p>
            <a:r>
              <a:rPr lang="es-CL" dirty="0" smtClean="0"/>
              <a:t>Interpretar imágenes.</a:t>
            </a:r>
          </a:p>
          <a:p>
            <a:r>
              <a:rPr lang="es-CL" dirty="0" smtClean="0"/>
              <a:t>Describir  y nombrar </a:t>
            </a:r>
            <a:r>
              <a:rPr lang="es-CL" smtClean="0"/>
              <a:t>las características </a:t>
            </a:r>
            <a:r>
              <a:rPr lang="es-CL" dirty="0" smtClean="0"/>
              <a:t>de un camaleón (adjetivos)</a:t>
            </a:r>
          </a:p>
          <a:p>
            <a:endParaRPr lang="es-CL" dirty="0" smtClean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662981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dad">
  <a:themeElements>
    <a:clrScheme name="Equida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dad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447</TotalTime>
  <Words>114</Words>
  <Application>Microsoft Office PowerPoint</Application>
  <PresentationFormat>Presentación en pantalla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Equidad</vt:lpstr>
      <vt:lpstr>Lenguaje y comunicación </vt:lpstr>
      <vt:lpstr>      Vocabulario de la clase.</vt:lpstr>
      <vt:lpstr>Presentación de PowerPoint</vt:lpstr>
      <vt:lpstr>Presentación de PowerPoint</vt:lpstr>
      <vt:lpstr>Presentación de PowerPoint</vt:lpstr>
      <vt:lpstr>Presentación de PowerPoint</vt:lpstr>
      <vt:lpstr>   Recuerda: los adjetivos calificativos son palabras que indican características o cualidades de personas , animales , cosas , o lugares.</vt:lpstr>
      <vt:lpstr>Presentación de PowerPoint</vt:lpstr>
      <vt:lpstr>     ¿Que aprendimos hoy?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Lenguaje y comunicación «</dc:title>
  <dc:creator>Veronica Ciudad</dc:creator>
  <cp:lastModifiedBy>Veronica Ciudad</cp:lastModifiedBy>
  <cp:revision>14</cp:revision>
  <dcterms:created xsi:type="dcterms:W3CDTF">2020-06-18T18:13:52Z</dcterms:created>
  <dcterms:modified xsi:type="dcterms:W3CDTF">2020-06-19T01:44:25Z</dcterms:modified>
</cp:coreProperties>
</file>