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7" r:id="rId2"/>
    <p:sldId id="261" r:id="rId3"/>
    <p:sldId id="262" r:id="rId4"/>
    <p:sldId id="263" r:id="rId5"/>
    <p:sldId id="264" r:id="rId6"/>
    <p:sldId id="258" r:id="rId7"/>
  </p:sldIdLst>
  <p:sldSz cx="9144000" cy="6858000" type="screen4x3"/>
  <p:notesSz cx="6858000" cy="9144000"/>
  <p:defaultTextStyle>
    <a:defPPr>
      <a:defRPr lang="es-E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Estilo medio 2 - Énfasis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7DF18680-E054-41AD-8BC1-D1AEF772440D}" styleName="Estilo medio 2 - Énfasis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EB9631B5-78F2-41C9-869B-9F39066F8104}" styleName="Estilo medio 3 - Énfasis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C4B1156A-380E-4F78-BDF5-A606A8083BF9}" styleName="Estilo medio 4 - Énfasis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  <a:tblStyle styleId="{8A107856-5554-42FB-B03E-39F5DBC370BA}" styleName="Estilo medio 4 - Énfasis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70" d="100"/>
          <a:sy n="70" d="100"/>
        </p:scale>
        <p:origin x="138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_tradnl" smtClean="0"/>
              <a:t>Haga clic para modificar el estilo de subtítulo del patrón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19AC32-0C53-7B48-9A3F-688B00E5965B}" type="datetimeFigureOut">
              <a:rPr lang="es-ES" smtClean="0"/>
              <a:pPr/>
              <a:t>18/03/2020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46EFA-C916-1C40-AA62-76588550AB4D}" type="slidenum">
              <a:rPr lang="es-ES" smtClean="0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941624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19AC32-0C53-7B48-9A3F-688B00E5965B}" type="datetimeFigureOut">
              <a:rPr lang="es-ES" smtClean="0"/>
              <a:pPr/>
              <a:t>18/03/2020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46EFA-C916-1C40-AA62-76588550AB4D}" type="slidenum">
              <a:rPr lang="es-ES" smtClean="0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1763424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19AC32-0C53-7B48-9A3F-688B00E5965B}" type="datetimeFigureOut">
              <a:rPr lang="es-ES" smtClean="0"/>
              <a:pPr/>
              <a:t>18/03/2020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46EFA-C916-1C40-AA62-76588550AB4D}" type="slidenum">
              <a:rPr lang="es-ES" smtClean="0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8046182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19AC32-0C53-7B48-9A3F-688B00E5965B}" type="datetimeFigureOut">
              <a:rPr lang="es-ES" smtClean="0"/>
              <a:pPr/>
              <a:t>18/03/2020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46EFA-C916-1C40-AA62-76588550AB4D}" type="slidenum">
              <a:rPr lang="es-ES" smtClean="0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5744762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19AC32-0C53-7B48-9A3F-688B00E5965B}" type="datetimeFigureOut">
              <a:rPr lang="es-ES" smtClean="0"/>
              <a:pPr/>
              <a:t>18/03/2020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46EFA-C916-1C40-AA62-76588550AB4D}" type="slidenum">
              <a:rPr lang="es-ES" smtClean="0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3409621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19AC32-0C53-7B48-9A3F-688B00E5965B}" type="datetimeFigureOut">
              <a:rPr lang="es-ES" smtClean="0"/>
              <a:pPr/>
              <a:t>18/03/2020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46EFA-C916-1C40-AA62-76588550AB4D}" type="slidenum">
              <a:rPr lang="es-ES" smtClean="0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8138264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7" name="Marcador de fech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19AC32-0C53-7B48-9A3F-688B00E5965B}" type="datetimeFigureOut">
              <a:rPr lang="es-ES" smtClean="0"/>
              <a:pPr/>
              <a:t>18/03/2020</a:t>
            </a:fld>
            <a:endParaRPr lang="es-ES"/>
          </a:p>
        </p:txBody>
      </p:sp>
      <p:sp>
        <p:nvSpPr>
          <p:cNvPr id="8" name="Marcador de pie de pá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46EFA-C916-1C40-AA62-76588550AB4D}" type="slidenum">
              <a:rPr lang="es-ES" smtClean="0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731260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19AC32-0C53-7B48-9A3F-688B00E5965B}" type="datetimeFigureOut">
              <a:rPr lang="es-ES" smtClean="0"/>
              <a:pPr/>
              <a:t>18/03/2020</a:t>
            </a:fld>
            <a:endParaRPr lang="es-ES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46EFA-C916-1C40-AA62-76588550AB4D}" type="slidenum">
              <a:rPr lang="es-ES" smtClean="0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0830770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19AC32-0C53-7B48-9A3F-688B00E5965B}" type="datetimeFigureOut">
              <a:rPr lang="es-ES" smtClean="0"/>
              <a:pPr/>
              <a:t>18/03/2020</a:t>
            </a:fld>
            <a:endParaRPr lang="es-ES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46EFA-C916-1C40-AA62-76588550AB4D}" type="slidenum">
              <a:rPr lang="es-ES" smtClean="0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2635758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19AC32-0C53-7B48-9A3F-688B00E5965B}" type="datetimeFigureOut">
              <a:rPr lang="es-ES" smtClean="0"/>
              <a:pPr/>
              <a:t>18/03/2020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46EFA-C916-1C40-AA62-76588550AB4D}" type="slidenum">
              <a:rPr lang="es-ES" smtClean="0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3281238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19AC32-0C53-7B48-9A3F-688B00E5965B}" type="datetimeFigureOut">
              <a:rPr lang="es-ES" smtClean="0"/>
              <a:pPr/>
              <a:t>18/03/2020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46EFA-C916-1C40-AA62-76588550AB4D}" type="slidenum">
              <a:rPr lang="es-ES" smtClean="0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0542230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19AC32-0C53-7B48-9A3F-688B00E5965B}" type="datetimeFigureOut">
              <a:rPr lang="es-ES" smtClean="0"/>
              <a:pPr/>
              <a:t>18/03/2020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346EFA-C916-1C40-AA62-76588550AB4D}" type="slidenum">
              <a:rPr lang="es-ES" smtClean="0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8325262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youtube.com/watch?v=nzgATlQ0YPU" TargetMode="External"/><Relationship Id="rId3" Type="http://schemas.openxmlformats.org/officeDocument/2006/relationships/hyperlink" Target="https://www.youtube.com/watch?v=WBqXpj1_96g" TargetMode="External"/><Relationship Id="rId7" Type="http://schemas.openxmlformats.org/officeDocument/2006/relationships/hyperlink" Target="https://www.youtube.com/watch?v=aMbFD_MZDBo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hyperlink" Target="https://www.youtube.com/watch?v=PUG2If5MqZ0" TargetMode="External"/><Relationship Id="rId5" Type="http://schemas.openxmlformats.org/officeDocument/2006/relationships/hyperlink" Target="https://www.youtube.com/watch?v=aGJ00fU5Cik" TargetMode="External"/><Relationship Id="rId4" Type="http://schemas.openxmlformats.org/officeDocument/2006/relationships/hyperlink" Target="https://www.youtube.com/watch?v=P6mBE-1oXQM" TargetMode="External"/><Relationship Id="rId9" Type="http://schemas.openxmlformats.org/officeDocument/2006/relationships/hyperlink" Target="https://www.youtube.com/watch?v=vg5e-P-96T8" TargetMode="Externa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 descr="01-ppt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3606" y="-60960"/>
            <a:ext cx="9311213" cy="6979920"/>
          </a:xfrm>
          <a:prstGeom prst="rect">
            <a:avLst/>
          </a:prstGeom>
        </p:spPr>
      </p:pic>
      <p:sp>
        <p:nvSpPr>
          <p:cNvPr id="4" name="Título 3"/>
          <p:cNvSpPr>
            <a:spLocks noGrp="1"/>
          </p:cNvSpPr>
          <p:nvPr>
            <p:ph type="ctrTitle"/>
          </p:nvPr>
        </p:nvSpPr>
        <p:spPr>
          <a:xfrm>
            <a:off x="0" y="4218365"/>
            <a:ext cx="7950182" cy="2725646"/>
          </a:xfrm>
        </p:spPr>
        <p:txBody>
          <a:bodyPr>
            <a:normAutofit/>
          </a:bodyPr>
          <a:lstStyle/>
          <a:p>
            <a:pPr algn="l"/>
            <a:r>
              <a:rPr lang="es-ES" sz="2600" b="1" dirty="0" smtClean="0">
                <a:solidFill>
                  <a:schemeClr val="bg1"/>
                </a:solidFill>
                <a:latin typeface="Trajan Pro"/>
                <a:cs typeface="Trajan Pro"/>
              </a:rPr>
              <a:t>COLEGIO </a:t>
            </a:r>
            <a:r>
              <a:rPr lang="es-ES" sz="2600" b="1" dirty="0">
                <a:solidFill>
                  <a:schemeClr val="bg1"/>
                </a:solidFill>
                <a:latin typeface="Trajan Pro"/>
                <a:cs typeface="Trajan Pro"/>
              </a:rPr>
              <a:t>SANTA </a:t>
            </a:r>
            <a:r>
              <a:rPr lang="es-ES" sz="2600" b="1" dirty="0" smtClean="0">
                <a:solidFill>
                  <a:schemeClr val="bg1"/>
                </a:solidFill>
                <a:latin typeface="Trajan Pro"/>
                <a:cs typeface="Trajan Pro"/>
              </a:rPr>
              <a:t>MARTA</a:t>
            </a:r>
            <a:br>
              <a:rPr lang="es-ES" sz="2600" b="1" dirty="0" smtClean="0">
                <a:solidFill>
                  <a:schemeClr val="bg1"/>
                </a:solidFill>
                <a:latin typeface="Trajan Pro"/>
                <a:cs typeface="Trajan Pro"/>
              </a:rPr>
            </a:br>
            <a:r>
              <a:rPr lang="es-ES" sz="2600" b="1" dirty="0" smtClean="0">
                <a:solidFill>
                  <a:schemeClr val="bg1"/>
                </a:solidFill>
                <a:latin typeface="Trajan Pro"/>
                <a:cs typeface="Trajan Pro"/>
              </a:rPr>
              <a:t>CURSO: </a:t>
            </a:r>
            <a:r>
              <a:rPr lang="es-ES" sz="2600" b="1" dirty="0" err="1" smtClean="0">
                <a:solidFill>
                  <a:schemeClr val="bg1"/>
                </a:solidFill>
                <a:latin typeface="Trajan Pro"/>
                <a:cs typeface="Trajan Pro"/>
              </a:rPr>
              <a:t>I°Medio</a:t>
            </a:r>
            <a:r>
              <a:rPr lang="es-ES" sz="2600" b="1" dirty="0" smtClean="0">
                <a:solidFill>
                  <a:schemeClr val="bg1"/>
                </a:solidFill>
                <a:latin typeface="Trajan Pro"/>
                <a:cs typeface="Trajan Pro"/>
              </a:rPr>
              <a:t/>
            </a:r>
            <a:br>
              <a:rPr lang="es-ES" sz="2600" b="1" dirty="0" smtClean="0">
                <a:solidFill>
                  <a:schemeClr val="bg1"/>
                </a:solidFill>
                <a:latin typeface="Trajan Pro"/>
                <a:cs typeface="Trajan Pro"/>
              </a:rPr>
            </a:br>
            <a:r>
              <a:rPr lang="es-ES" sz="2600" b="1" dirty="0" smtClean="0">
                <a:solidFill>
                  <a:schemeClr val="bg1"/>
                </a:solidFill>
                <a:latin typeface="Trajan Pro"/>
                <a:cs typeface="Trajan Pro"/>
              </a:rPr>
              <a:t>ASIGNATURA: Matemática</a:t>
            </a:r>
            <a:r>
              <a:rPr lang="es-ES" sz="2600" dirty="0" smtClean="0">
                <a:solidFill>
                  <a:schemeClr val="bg1"/>
                </a:solidFill>
                <a:latin typeface="Trajan Pro"/>
                <a:cs typeface="Trajan Pro"/>
              </a:rPr>
              <a:t/>
            </a:r>
            <a:br>
              <a:rPr lang="es-ES" sz="2600" dirty="0" smtClean="0">
                <a:solidFill>
                  <a:schemeClr val="bg1"/>
                </a:solidFill>
                <a:latin typeface="Trajan Pro"/>
                <a:cs typeface="Trajan Pro"/>
              </a:rPr>
            </a:br>
            <a:r>
              <a:rPr lang="es-ES" sz="2600" dirty="0" smtClean="0">
                <a:solidFill>
                  <a:schemeClr val="bg1"/>
                </a:solidFill>
                <a:latin typeface="Trajan Pro"/>
                <a:cs typeface="Trajan Pro"/>
              </a:rPr>
              <a:t>.</a:t>
            </a:r>
            <a:endParaRPr lang="es-ES" sz="2600" dirty="0">
              <a:solidFill>
                <a:schemeClr val="bg1"/>
              </a:solidFill>
              <a:latin typeface="Trajan Pro"/>
              <a:cs typeface="Trajan Pro"/>
            </a:endParaRPr>
          </a:p>
        </p:txBody>
      </p:sp>
    </p:spTree>
    <p:extLst>
      <p:ext uri="{BB962C8B-B14F-4D97-AF65-F5344CB8AC3E}">
        <p14:creationId xmlns:p14="http://schemas.microsoft.com/office/powerpoint/2010/main" val="9775358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3"/>
          <p:cNvSpPr txBox="1"/>
          <p:nvPr/>
        </p:nvSpPr>
        <p:spPr>
          <a:xfrm>
            <a:off x="-570954" y="267970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s-ES" dirty="0"/>
          </a:p>
        </p:txBody>
      </p:sp>
      <p:pic>
        <p:nvPicPr>
          <p:cNvPr id="5" name="Imagen 4" descr="11-ppt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7625" y="-33409"/>
            <a:ext cx="9239250" cy="6924818"/>
          </a:xfrm>
          <a:prstGeom prst="rect">
            <a:avLst/>
          </a:prstGeom>
        </p:spPr>
      </p:pic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858199" y="1001977"/>
            <a:ext cx="7449717" cy="4951624"/>
          </a:xfrm>
        </p:spPr>
        <p:txBody>
          <a:bodyPr>
            <a:normAutofit/>
          </a:bodyPr>
          <a:lstStyle/>
          <a:p>
            <a:endParaRPr lang="es-ES" sz="4000" dirty="0" smtClean="0">
              <a:solidFill>
                <a:schemeClr val="tx1"/>
              </a:solidFill>
              <a:latin typeface="Libertad"/>
              <a:cs typeface="Libertad"/>
            </a:endParaRPr>
          </a:p>
          <a:p>
            <a:endParaRPr lang="es-ES" sz="4000" dirty="0">
              <a:solidFill>
                <a:schemeClr val="tx1"/>
              </a:solidFill>
              <a:latin typeface="Libertad"/>
              <a:cs typeface="Libertad"/>
            </a:endParaRPr>
          </a:p>
          <a:p>
            <a:endParaRPr lang="es-ES" sz="4000" dirty="0" smtClean="0">
              <a:solidFill>
                <a:schemeClr val="tx1"/>
              </a:solidFill>
              <a:latin typeface="Libertad"/>
              <a:cs typeface="Libertad"/>
            </a:endParaRPr>
          </a:p>
          <a:p>
            <a:r>
              <a:rPr lang="es-ES" sz="4000" dirty="0" smtClean="0">
                <a:solidFill>
                  <a:schemeClr val="tx1"/>
                </a:solidFill>
                <a:latin typeface="Libertad"/>
                <a:cs typeface="Libertad"/>
              </a:rPr>
              <a:t>OBJETIVO: 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s-ES" sz="1600" dirty="0"/>
              <a:t>Recordar las operaciones básicas con números naturales y sus propiedades</a:t>
            </a:r>
            <a:r>
              <a:rPr lang="es-ES" sz="1600" dirty="0" smtClean="0"/>
              <a:t>.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s-ES" sz="1600" dirty="0" smtClean="0"/>
              <a:t>Recordar </a:t>
            </a:r>
            <a:r>
              <a:rPr lang="es-ES" sz="1600" dirty="0"/>
              <a:t>la definición de números enteros, formalizando su definición, operaciones y propiedades.</a:t>
            </a:r>
            <a:endParaRPr lang="es-ES" sz="1600" dirty="0">
              <a:solidFill>
                <a:schemeClr val="tx1"/>
              </a:solidFill>
              <a:latin typeface="Libertad"/>
              <a:cs typeface="Libertad"/>
            </a:endParaRPr>
          </a:p>
        </p:txBody>
      </p:sp>
    </p:spTree>
    <p:extLst>
      <p:ext uri="{BB962C8B-B14F-4D97-AF65-F5344CB8AC3E}">
        <p14:creationId xmlns:p14="http://schemas.microsoft.com/office/powerpoint/2010/main" val="26444965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3"/>
          <p:cNvSpPr txBox="1"/>
          <p:nvPr/>
        </p:nvSpPr>
        <p:spPr>
          <a:xfrm>
            <a:off x="-570954" y="267970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s-ES" dirty="0"/>
          </a:p>
        </p:txBody>
      </p:sp>
      <p:pic>
        <p:nvPicPr>
          <p:cNvPr id="5" name="Imagen 4" descr="11-ppt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7625" y="-33409"/>
            <a:ext cx="9239250" cy="6924818"/>
          </a:xfrm>
          <a:prstGeom prst="rect">
            <a:avLst/>
          </a:prstGeom>
        </p:spPr>
      </p:pic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858199" y="1001977"/>
            <a:ext cx="7449717" cy="4951624"/>
          </a:xfrm>
        </p:spPr>
        <p:txBody>
          <a:bodyPr>
            <a:normAutofit/>
          </a:bodyPr>
          <a:lstStyle/>
          <a:p>
            <a:endParaRPr lang="es-ES" sz="4000" dirty="0" smtClean="0">
              <a:solidFill>
                <a:schemeClr val="tx1"/>
              </a:solidFill>
              <a:latin typeface="Libertad"/>
              <a:cs typeface="Libertad"/>
            </a:endParaRPr>
          </a:p>
          <a:p>
            <a:endParaRPr lang="es-ES" sz="4000" dirty="0">
              <a:solidFill>
                <a:schemeClr val="tx1"/>
              </a:solidFill>
              <a:latin typeface="Libertad"/>
              <a:cs typeface="Libertad"/>
            </a:endParaRPr>
          </a:p>
          <a:p>
            <a:r>
              <a:rPr lang="es-ES" sz="4000" dirty="0" smtClean="0">
                <a:solidFill>
                  <a:schemeClr val="tx1"/>
                </a:solidFill>
                <a:latin typeface="Libertad"/>
                <a:cs typeface="Libertad"/>
              </a:rPr>
              <a:t>INDICACIONES: </a:t>
            </a:r>
          </a:p>
          <a:p>
            <a:r>
              <a:rPr lang="es-ES" sz="2000" dirty="0" smtClean="0">
                <a:solidFill>
                  <a:schemeClr val="tx1"/>
                </a:solidFill>
                <a:latin typeface="Libertad"/>
                <a:cs typeface="Libertad"/>
              </a:rPr>
              <a:t>Se espera que los estudiantes sepan: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s-ES" sz="2000" dirty="0" smtClean="0">
                <a:solidFill>
                  <a:schemeClr val="tx1"/>
                </a:solidFill>
                <a:latin typeface="Libertad"/>
                <a:cs typeface="Libertad"/>
              </a:rPr>
              <a:t>Realizar operaciones básicas con números naturales y enteros.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s-ES" sz="2000" dirty="0" smtClean="0">
                <a:solidFill>
                  <a:schemeClr val="tx1"/>
                </a:solidFill>
                <a:latin typeface="Libertad"/>
                <a:cs typeface="Libertad"/>
              </a:rPr>
              <a:t>Que conozcan las propiedades de los números naturales y enteros.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s-ES" sz="2000" dirty="0" smtClean="0">
                <a:solidFill>
                  <a:schemeClr val="tx1"/>
                </a:solidFill>
                <a:latin typeface="Libertad"/>
                <a:cs typeface="Libertad"/>
              </a:rPr>
              <a:t>Que resuelvan problemas con números naturales y enteros.</a:t>
            </a:r>
          </a:p>
          <a:p>
            <a:endParaRPr lang="es-ES" sz="1600" dirty="0">
              <a:solidFill>
                <a:schemeClr val="tx1"/>
              </a:solidFill>
              <a:latin typeface="Libertad"/>
              <a:cs typeface="Libertad"/>
            </a:endParaRPr>
          </a:p>
        </p:txBody>
      </p:sp>
    </p:spTree>
    <p:extLst>
      <p:ext uri="{BB962C8B-B14F-4D97-AF65-F5344CB8AC3E}">
        <p14:creationId xmlns:p14="http://schemas.microsoft.com/office/powerpoint/2010/main" val="30016036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3"/>
          <p:cNvSpPr txBox="1"/>
          <p:nvPr/>
        </p:nvSpPr>
        <p:spPr>
          <a:xfrm>
            <a:off x="-570954" y="267970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s-ES" dirty="0"/>
          </a:p>
        </p:txBody>
      </p:sp>
      <p:pic>
        <p:nvPicPr>
          <p:cNvPr id="5" name="Imagen 4" descr="11-ppt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7625" y="-33409"/>
            <a:ext cx="9239250" cy="6924818"/>
          </a:xfrm>
          <a:prstGeom prst="rect">
            <a:avLst/>
          </a:prstGeom>
        </p:spPr>
      </p:pic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858199" y="1001977"/>
            <a:ext cx="7449717" cy="4951624"/>
          </a:xfrm>
        </p:spPr>
        <p:txBody>
          <a:bodyPr>
            <a:normAutofit lnSpcReduction="10000"/>
          </a:bodyPr>
          <a:lstStyle/>
          <a:p>
            <a:r>
              <a:rPr lang="es-ES" sz="4000" dirty="0" smtClean="0">
                <a:solidFill>
                  <a:schemeClr val="tx1"/>
                </a:solidFill>
                <a:latin typeface="Libertad"/>
                <a:cs typeface="Libertad"/>
              </a:rPr>
              <a:t>ANEXOS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s-ES" sz="1400" dirty="0" smtClean="0">
                <a:solidFill>
                  <a:schemeClr val="tx1"/>
                </a:solidFill>
                <a:latin typeface="Libertad"/>
                <a:cs typeface="Libertad"/>
              </a:rPr>
              <a:t>Operaciones y propiedades con números naturales</a:t>
            </a:r>
          </a:p>
          <a:p>
            <a:pPr algn="l"/>
            <a:r>
              <a:rPr lang="es-CL" sz="1400" dirty="0">
                <a:hlinkClick r:id="rId3"/>
              </a:rPr>
              <a:t>https://</a:t>
            </a:r>
            <a:r>
              <a:rPr lang="es-CL" sz="1400" dirty="0" smtClean="0">
                <a:hlinkClick r:id="rId3"/>
              </a:rPr>
              <a:t>www.youtube.com/watch?v=WBqXpj1_96g</a:t>
            </a:r>
            <a:endParaRPr lang="es-CL" sz="1400" dirty="0" smtClean="0"/>
          </a:p>
          <a:p>
            <a:pPr algn="l"/>
            <a:endParaRPr lang="es-CL" sz="1400" dirty="0">
              <a:solidFill>
                <a:schemeClr val="tx1"/>
              </a:solidFill>
              <a:latin typeface="Libertad"/>
              <a:cs typeface="Libertad"/>
            </a:endParaRP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s-CL" sz="1400" dirty="0" smtClean="0">
                <a:solidFill>
                  <a:schemeClr val="tx1"/>
                </a:solidFill>
                <a:latin typeface="Libertad"/>
                <a:cs typeface="Libertad"/>
              </a:rPr>
              <a:t>Operaciones combinadas con números naturales</a:t>
            </a:r>
          </a:p>
          <a:p>
            <a:pPr algn="l"/>
            <a:r>
              <a:rPr lang="es-CL" sz="1400" dirty="0">
                <a:hlinkClick r:id="rId4"/>
              </a:rPr>
              <a:t>https://</a:t>
            </a:r>
            <a:r>
              <a:rPr lang="es-CL" sz="1400" dirty="0" smtClean="0">
                <a:hlinkClick r:id="rId4"/>
              </a:rPr>
              <a:t>www.youtube.com/watch?v=P6mBE-1oXQM</a:t>
            </a:r>
            <a:endParaRPr lang="es-CL" sz="1400" dirty="0" smtClean="0"/>
          </a:p>
          <a:p>
            <a:pPr algn="l"/>
            <a:endParaRPr lang="es-CL" sz="1400" dirty="0">
              <a:solidFill>
                <a:schemeClr val="tx1"/>
              </a:solidFill>
              <a:latin typeface="Libertad"/>
              <a:cs typeface="Libertad"/>
            </a:endParaRP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s-ES" sz="1400" dirty="0" smtClean="0">
                <a:solidFill>
                  <a:schemeClr val="tx1"/>
                </a:solidFill>
                <a:latin typeface="Libertad"/>
                <a:cs typeface="Libertad"/>
              </a:rPr>
              <a:t>Suma y resta de números enteros</a:t>
            </a:r>
          </a:p>
          <a:p>
            <a:pPr algn="l"/>
            <a:r>
              <a:rPr lang="es-CL" sz="1400" dirty="0">
                <a:hlinkClick r:id="rId5"/>
              </a:rPr>
              <a:t>https://</a:t>
            </a:r>
            <a:r>
              <a:rPr lang="es-CL" sz="1400" dirty="0" smtClean="0">
                <a:hlinkClick r:id="rId5"/>
              </a:rPr>
              <a:t>www.youtube.com/watch?v=aGJ00fU5Cik</a:t>
            </a:r>
            <a:endParaRPr lang="es-CL" sz="1400" dirty="0" smtClean="0"/>
          </a:p>
          <a:p>
            <a:pPr algn="l"/>
            <a:endParaRPr lang="es-CL" sz="1400" dirty="0" smtClean="0">
              <a:solidFill>
                <a:schemeClr val="tx1"/>
              </a:solidFill>
              <a:latin typeface="Libertad"/>
              <a:cs typeface="Libertad"/>
            </a:endParaRP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s-CL" sz="1400" dirty="0" smtClean="0">
                <a:solidFill>
                  <a:schemeClr val="tx1"/>
                </a:solidFill>
                <a:latin typeface="Libertad"/>
                <a:cs typeface="Libertad"/>
              </a:rPr>
              <a:t>Multiplicación y división de números enteros</a:t>
            </a:r>
          </a:p>
          <a:p>
            <a:pPr algn="l"/>
            <a:r>
              <a:rPr lang="es-CL" sz="1400" dirty="0">
                <a:hlinkClick r:id="rId6"/>
              </a:rPr>
              <a:t>https://</a:t>
            </a:r>
            <a:r>
              <a:rPr lang="es-CL" sz="1400" dirty="0" smtClean="0">
                <a:hlinkClick r:id="rId6"/>
              </a:rPr>
              <a:t>www.youtube.com/watch?v=PUG2If5MqZ0</a:t>
            </a:r>
            <a:endParaRPr lang="es-CL" sz="1400" dirty="0" smtClean="0"/>
          </a:p>
          <a:p>
            <a:pPr algn="l"/>
            <a:endParaRPr lang="es-CL" sz="1400" dirty="0">
              <a:solidFill>
                <a:schemeClr val="tx1"/>
              </a:solidFill>
              <a:latin typeface="Libertad"/>
              <a:cs typeface="Libertad"/>
            </a:endParaRP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s-CL" sz="1400" dirty="0" smtClean="0">
                <a:solidFill>
                  <a:schemeClr val="tx1"/>
                </a:solidFill>
                <a:latin typeface="Libertad"/>
                <a:cs typeface="Libertad"/>
              </a:rPr>
              <a:t>Propiedades de los números enteros</a:t>
            </a:r>
          </a:p>
          <a:p>
            <a:pPr algn="l"/>
            <a:r>
              <a:rPr lang="es-CL" sz="1400" dirty="0">
                <a:hlinkClick r:id="rId7"/>
              </a:rPr>
              <a:t>https://</a:t>
            </a:r>
            <a:r>
              <a:rPr lang="es-CL" sz="1400" dirty="0" smtClean="0">
                <a:hlinkClick r:id="rId7"/>
              </a:rPr>
              <a:t>www.youtube.com/watch?v=aMbFD_MZDBo</a:t>
            </a:r>
            <a:endParaRPr lang="es-CL" sz="1400" dirty="0" smtClean="0"/>
          </a:p>
          <a:p>
            <a:pPr algn="l"/>
            <a:r>
              <a:rPr lang="es-CL" sz="1400" dirty="0">
                <a:hlinkClick r:id="rId8"/>
              </a:rPr>
              <a:t>https://</a:t>
            </a:r>
            <a:r>
              <a:rPr lang="es-CL" sz="1400" dirty="0" smtClean="0">
                <a:hlinkClick r:id="rId8"/>
              </a:rPr>
              <a:t>www.youtube.com/watch?v=nzgATlQ0YPU</a:t>
            </a:r>
            <a:endParaRPr lang="es-CL" sz="1400" dirty="0" smtClean="0"/>
          </a:p>
          <a:p>
            <a:pPr algn="l"/>
            <a:endParaRPr lang="es-CL" sz="1400" dirty="0" smtClean="0">
              <a:solidFill>
                <a:schemeClr val="tx1"/>
              </a:solidFill>
              <a:latin typeface="Libertad"/>
              <a:cs typeface="Libertad"/>
            </a:endParaRP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s-CL" sz="1400" dirty="0" smtClean="0">
                <a:solidFill>
                  <a:schemeClr val="tx1"/>
                </a:solidFill>
                <a:latin typeface="Libertad"/>
                <a:cs typeface="Libertad"/>
              </a:rPr>
              <a:t>Problemas con números enteros</a:t>
            </a:r>
          </a:p>
          <a:p>
            <a:pPr algn="l"/>
            <a:r>
              <a:rPr lang="es-CL" sz="1400" dirty="0">
                <a:hlinkClick r:id="rId9"/>
              </a:rPr>
              <a:t>https://www.youtube.com/watch?v=vg5e-P-96T8</a:t>
            </a:r>
            <a:endParaRPr lang="es-CL" sz="1400" dirty="0">
              <a:solidFill>
                <a:schemeClr val="tx1"/>
              </a:solidFill>
              <a:latin typeface="Libertad"/>
              <a:cs typeface="Libertad"/>
            </a:endParaRPr>
          </a:p>
          <a:p>
            <a:pPr algn="l"/>
            <a:endParaRPr lang="es-ES" sz="1400" dirty="0">
              <a:solidFill>
                <a:schemeClr val="tx1"/>
              </a:solidFill>
              <a:latin typeface="Libertad"/>
              <a:cs typeface="Libertad"/>
            </a:endParaRPr>
          </a:p>
          <a:p>
            <a:endParaRPr lang="es-ES" sz="4000" dirty="0" smtClean="0">
              <a:solidFill>
                <a:schemeClr val="tx1"/>
              </a:solidFill>
              <a:latin typeface="Libertad"/>
              <a:cs typeface="Libertad"/>
            </a:endParaRPr>
          </a:p>
        </p:txBody>
      </p:sp>
    </p:spTree>
    <p:extLst>
      <p:ext uri="{BB962C8B-B14F-4D97-AF65-F5344CB8AC3E}">
        <p14:creationId xmlns:p14="http://schemas.microsoft.com/office/powerpoint/2010/main" val="24609749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3"/>
          <p:cNvSpPr txBox="1"/>
          <p:nvPr/>
        </p:nvSpPr>
        <p:spPr>
          <a:xfrm>
            <a:off x="-570954" y="267970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s-ES" dirty="0"/>
          </a:p>
        </p:txBody>
      </p:sp>
      <p:pic>
        <p:nvPicPr>
          <p:cNvPr id="5" name="Imagen 4" descr="11-ppt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7625" y="-33409"/>
            <a:ext cx="9239250" cy="6924818"/>
          </a:xfrm>
          <a:prstGeom prst="rect">
            <a:avLst/>
          </a:prstGeom>
        </p:spPr>
      </p:pic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858199" y="1001977"/>
            <a:ext cx="7449717" cy="4951624"/>
          </a:xfrm>
        </p:spPr>
        <p:txBody>
          <a:bodyPr>
            <a:normAutofit fontScale="92500" lnSpcReduction="10000"/>
          </a:bodyPr>
          <a:lstStyle/>
          <a:p>
            <a:r>
              <a:rPr lang="es-ES" sz="4000" dirty="0" smtClean="0">
                <a:solidFill>
                  <a:schemeClr val="tx1"/>
                </a:solidFill>
                <a:latin typeface="Libertad"/>
                <a:cs typeface="Libertad"/>
              </a:rPr>
              <a:t>ACTIVIDADES</a:t>
            </a:r>
          </a:p>
          <a:p>
            <a:pPr algn="l"/>
            <a:r>
              <a:rPr lang="es-ES" sz="4000" dirty="0" smtClean="0">
                <a:solidFill>
                  <a:schemeClr val="tx1"/>
                </a:solidFill>
                <a:latin typeface="Libertad"/>
                <a:cs typeface="Libertad"/>
              </a:rPr>
              <a:t>Desarrollar la guía de ejercicios del archivo Word llamado “guía de </a:t>
            </a:r>
            <a:r>
              <a:rPr lang="es-ES" sz="4000" dirty="0" smtClean="0">
                <a:solidFill>
                  <a:schemeClr val="tx1"/>
                </a:solidFill>
                <a:latin typeface="Libertad"/>
                <a:cs typeface="Libertad"/>
              </a:rPr>
              <a:t>repaso unidad 0</a:t>
            </a:r>
            <a:r>
              <a:rPr lang="es-ES" sz="4000" dirty="0" smtClean="0">
                <a:solidFill>
                  <a:schemeClr val="tx1"/>
                </a:solidFill>
                <a:latin typeface="Libertad"/>
                <a:cs typeface="Libertad"/>
              </a:rPr>
              <a:t> </a:t>
            </a:r>
            <a:r>
              <a:rPr lang="es-ES" sz="4000" dirty="0" err="1" smtClean="0">
                <a:solidFill>
                  <a:schemeClr val="tx1"/>
                </a:solidFill>
                <a:latin typeface="Libertad"/>
                <a:cs typeface="Libertad"/>
              </a:rPr>
              <a:t>I°medio</a:t>
            </a:r>
            <a:r>
              <a:rPr lang="es-ES" sz="4000" dirty="0" smtClean="0">
                <a:solidFill>
                  <a:schemeClr val="tx1"/>
                </a:solidFill>
                <a:latin typeface="Libertad"/>
                <a:cs typeface="Libertad"/>
              </a:rPr>
              <a:t>” adjunto a este </a:t>
            </a:r>
            <a:r>
              <a:rPr lang="es-ES" sz="4000" dirty="0" err="1" smtClean="0">
                <a:solidFill>
                  <a:schemeClr val="tx1"/>
                </a:solidFill>
                <a:latin typeface="Libertad"/>
                <a:cs typeface="Libertad"/>
              </a:rPr>
              <a:t>ppt</a:t>
            </a:r>
            <a:r>
              <a:rPr lang="es-ES" sz="4000" dirty="0" smtClean="0">
                <a:solidFill>
                  <a:schemeClr val="tx1"/>
                </a:solidFill>
                <a:latin typeface="Libertad"/>
                <a:cs typeface="Libertad"/>
              </a:rPr>
              <a:t> de manera ordenada. Luego compara tus resultados con </a:t>
            </a:r>
            <a:r>
              <a:rPr lang="es-ES" sz="4000" dirty="0" smtClean="0">
                <a:solidFill>
                  <a:schemeClr val="tx1"/>
                </a:solidFill>
                <a:latin typeface="Libertad"/>
                <a:cs typeface="Libertad"/>
              </a:rPr>
              <a:t>alguno de tus compañeros vía online o haz tus consultas a tu profesor por correo</a:t>
            </a:r>
            <a:r>
              <a:rPr lang="es-ES" sz="4000" dirty="0" smtClean="0">
                <a:solidFill>
                  <a:schemeClr val="tx1"/>
                </a:solidFill>
                <a:latin typeface="Libertad"/>
                <a:cs typeface="Libertad"/>
              </a:rPr>
              <a:t>.</a:t>
            </a:r>
            <a:endParaRPr lang="es-ES" sz="4000" dirty="0" smtClean="0">
              <a:solidFill>
                <a:schemeClr val="tx1"/>
              </a:solidFill>
              <a:latin typeface="Libertad"/>
              <a:cs typeface="Libertad"/>
            </a:endParaRPr>
          </a:p>
          <a:p>
            <a:pPr algn="l"/>
            <a:endParaRPr lang="es-ES" sz="1400" dirty="0">
              <a:solidFill>
                <a:schemeClr val="tx1"/>
              </a:solidFill>
              <a:latin typeface="Libertad"/>
              <a:cs typeface="Libertad"/>
            </a:endParaRPr>
          </a:p>
          <a:p>
            <a:endParaRPr lang="es-ES" sz="4000" dirty="0" smtClean="0">
              <a:solidFill>
                <a:schemeClr val="tx1"/>
              </a:solidFill>
              <a:latin typeface="Libertad"/>
              <a:cs typeface="Libertad"/>
            </a:endParaRPr>
          </a:p>
        </p:txBody>
      </p:sp>
    </p:spTree>
    <p:extLst>
      <p:ext uri="{BB962C8B-B14F-4D97-AF65-F5344CB8AC3E}">
        <p14:creationId xmlns:p14="http://schemas.microsoft.com/office/powerpoint/2010/main" val="3306483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 descr="10-ppt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3606" y="-60960"/>
            <a:ext cx="9311213" cy="69799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85645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444</TotalTime>
  <Words>170</Words>
  <Application>Microsoft Office PowerPoint</Application>
  <PresentationFormat>Presentación en pantalla (4:3)</PresentationFormat>
  <Paragraphs>35</Paragraphs>
  <Slides>6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5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6</vt:i4>
      </vt:variant>
    </vt:vector>
  </HeadingPairs>
  <TitlesOfParts>
    <vt:vector size="12" baseType="lpstr">
      <vt:lpstr>Arial</vt:lpstr>
      <vt:lpstr>Calibri</vt:lpstr>
      <vt:lpstr>Libertad</vt:lpstr>
      <vt:lpstr>Trajan Pro</vt:lpstr>
      <vt:lpstr>Wingdings</vt:lpstr>
      <vt:lpstr>Tema de Office</vt:lpstr>
      <vt:lpstr>COLEGIO SANTA MARTA CURSO: I°Medio ASIGNATURA: Matemática .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>AJíCOLOR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Titulo en fuente Trajan pro 18 pt</dc:title>
  <dc:creator>AJI COLOR</dc:creator>
  <cp:lastModifiedBy>andrea aldea</cp:lastModifiedBy>
  <cp:revision>39</cp:revision>
  <dcterms:created xsi:type="dcterms:W3CDTF">2018-02-28T13:42:54Z</dcterms:created>
  <dcterms:modified xsi:type="dcterms:W3CDTF">2020-03-18T13:11:03Z</dcterms:modified>
</cp:coreProperties>
</file>