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63" r:id="rId4"/>
    <p:sldId id="258" r:id="rId5"/>
    <p:sldId id="264" r:id="rId6"/>
    <p:sldId id="265" r:id="rId7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9F7-653F-4CD0-99EC-337CF1700199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5EFC-E338-4D86-BC3C-B9A686A09900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9F7-653F-4CD0-99EC-337CF1700199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5EFC-E338-4D86-BC3C-B9A686A09900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9F7-653F-4CD0-99EC-337CF1700199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5EFC-E338-4D86-BC3C-B9A686A09900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9F7-653F-4CD0-99EC-337CF1700199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5EFC-E338-4D86-BC3C-B9A686A09900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9F7-653F-4CD0-99EC-337CF1700199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5EFC-E338-4D86-BC3C-B9A686A09900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9F7-653F-4CD0-99EC-337CF1700199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5EFC-E338-4D86-BC3C-B9A686A09900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9F7-653F-4CD0-99EC-337CF1700199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5EFC-E338-4D86-BC3C-B9A686A09900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9F7-653F-4CD0-99EC-337CF1700199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5EFC-E338-4D86-BC3C-B9A686A09900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9F7-653F-4CD0-99EC-337CF1700199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5EFC-E338-4D86-BC3C-B9A686A09900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9F7-653F-4CD0-99EC-337CF1700199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5EFC-E338-4D86-BC3C-B9A686A09900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9F7-653F-4CD0-99EC-337CF1700199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5EFC-E338-4D86-BC3C-B9A686A09900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EF9F7-653F-4CD0-99EC-337CF1700199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D5EFC-E338-4D86-BC3C-B9A686A09900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daniela.perez@secst.c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culturagenial.com/es/cuadro-la-libertad-guiando-al-pueblo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boutespanol.com/romanticismo-en-la-literatura-2206954" TargetMode="External"/><Relationship Id="rId2" Type="http://schemas.openxmlformats.org/officeDocument/2006/relationships/hyperlink" Target="https://definicion.de/contexto-historic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1" descr="0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3606" y="-60960"/>
            <a:ext cx="9311213" cy="697992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428596" y="4500570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>COLEGIO </a:t>
            </a:r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>SANTA MARTA</a:t>
            </a:r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/>
            </a:r>
            <a:b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</a:br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>CURSO</a:t>
            </a:r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>: I medio </a:t>
            </a:r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/>
            </a:r>
            <a:b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</a:br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>ASIGNATURA</a:t>
            </a:r>
            <a:r>
              <a:rPr lang="es-ES" b="1" dirty="0" smtClean="0">
                <a:solidFill>
                  <a:schemeClr val="bg1"/>
                </a:solidFill>
                <a:latin typeface="Trajan Pro"/>
                <a:cs typeface="Trajan Pro"/>
              </a:rPr>
              <a:t>: Lengua y Literatura </a:t>
            </a:r>
            <a:endParaRPr lang="es-C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Material de repaso </a:t>
            </a:r>
            <a:br>
              <a:rPr lang="es-CL" dirty="0" smtClean="0"/>
            </a:br>
            <a:r>
              <a:rPr lang="es-CL" dirty="0" smtClean="0"/>
              <a:t>Lengua y Literatura </a:t>
            </a:r>
            <a:endParaRPr lang="es-CL" dirty="0"/>
          </a:p>
        </p:txBody>
      </p:sp>
      <p:pic>
        <p:nvPicPr>
          <p:cNvPr id="3074" name="Picture 2" descr="Resultado de imagen para literatu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500438"/>
            <a:ext cx="4267200" cy="2762251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6572264" y="550070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Profesora: Daniela Pérez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s-CL" dirty="0" smtClean="0"/>
              <a:t>I medio 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CL" dirty="0" smtClean="0"/>
              <a:t>El material que encontrarás a continuación entrega información vista y discutida en clase. Por tanto, no se profundiza en las definiciones, sino que ordena los conceptos para ser aplicados en futuras actividades. </a:t>
            </a:r>
          </a:p>
          <a:p>
            <a:pPr algn="just"/>
            <a:r>
              <a:rPr lang="es-CL" dirty="0" smtClean="0"/>
              <a:t>Si tienes dudas o consultas puedes escribirme a: </a:t>
            </a:r>
            <a:r>
              <a:rPr lang="es-CL" dirty="0" smtClean="0">
                <a:hlinkClick r:id="rId2"/>
              </a:rPr>
              <a:t>daniela.perez@secst.cl</a:t>
            </a:r>
            <a:endParaRPr lang="es-CL" dirty="0" smtClean="0"/>
          </a:p>
          <a:p>
            <a:r>
              <a:rPr lang="es-CL" dirty="0" smtClean="0"/>
              <a:t>En el correo indicado vas a recibir mi respuesta.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s-CL" dirty="0" smtClean="0"/>
              <a:t>Temas que se han discutido en clase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smtClean="0"/>
              <a:t>Recuerda que la unidad que se está trabajando se llama: </a:t>
            </a:r>
            <a:r>
              <a:rPr lang="es-CL" b="1" dirty="0" smtClean="0"/>
              <a:t>La libertad como tema literario</a:t>
            </a:r>
            <a:r>
              <a:rPr lang="es-CL" dirty="0" smtClean="0"/>
              <a:t>, por tanto, todo lo que has realizado en las clases, tiene relación con el concepto.</a:t>
            </a:r>
            <a:endParaRPr lang="es-CL" dirty="0"/>
          </a:p>
        </p:txBody>
      </p:sp>
      <p:pic>
        <p:nvPicPr>
          <p:cNvPr id="7170" name="Picture 2" descr="Resultado de imagen para recuer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929066"/>
            <a:ext cx="2953795" cy="24145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s-CL" dirty="0" smtClean="0"/>
              <a:t>La libertad guiando al pueblo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57818" y="1571612"/>
            <a:ext cx="3614734" cy="47149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s-CL" dirty="0" smtClean="0"/>
              <a:t>¿Recuerdas este cuadro?</a:t>
            </a:r>
          </a:p>
          <a:p>
            <a:pPr>
              <a:buNone/>
            </a:pPr>
            <a:r>
              <a:rPr lang="es-CL" dirty="0" smtClean="0"/>
              <a:t>¡Por supuesto!</a:t>
            </a:r>
          </a:p>
          <a:p>
            <a:r>
              <a:rPr lang="es-CL" dirty="0" smtClean="0"/>
              <a:t>Con este cuadro de Delacroix comenzamos a discutir el concepto de libertad.</a:t>
            </a:r>
          </a:p>
          <a:p>
            <a:r>
              <a:rPr lang="es-CL" dirty="0" smtClean="0"/>
              <a:t>Te dejo un link para que leas el contexto histórico del cuadro </a:t>
            </a:r>
            <a:r>
              <a:rPr lang="es-CL" dirty="0" smtClean="0">
                <a:hlinkClick r:id="rId2"/>
              </a:rPr>
              <a:t>https://www.culturagenial.com/es/cuadro-la-libertad-guiando-al-pueblo/</a:t>
            </a:r>
            <a:endParaRPr lang="es-CL" dirty="0" smtClean="0"/>
          </a:p>
          <a:p>
            <a:pPr>
              <a:buNone/>
            </a:pPr>
            <a:endParaRPr lang="es-CL" dirty="0"/>
          </a:p>
        </p:txBody>
      </p:sp>
      <p:pic>
        <p:nvPicPr>
          <p:cNvPr id="21506" name="Picture 2" descr="Resultado de imagen para la libertad guiando al puebl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4857784" cy="3381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s-CL" dirty="0" smtClean="0"/>
              <a:t>Conceptos tratados en clase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CL" dirty="0" smtClean="0"/>
              <a:t>Hemos visto dos conceptos en clase, los cuales son: </a:t>
            </a:r>
          </a:p>
          <a:p>
            <a:r>
              <a:rPr lang="es-CL" b="1" dirty="0" smtClean="0"/>
              <a:t>CONTEXTO HISTÓRICO Y ROMANTICISMO </a:t>
            </a:r>
          </a:p>
          <a:p>
            <a:pPr>
              <a:buNone/>
            </a:pPr>
            <a:r>
              <a:rPr lang="es-CL" dirty="0" smtClean="0"/>
              <a:t>Visita los siguientes link para recordar los temas.</a:t>
            </a:r>
          </a:p>
          <a:p>
            <a:r>
              <a:rPr lang="es-CL" dirty="0" smtClean="0">
                <a:hlinkClick r:id="rId2"/>
              </a:rPr>
              <a:t>https://definicion.de/contexto-historico/</a:t>
            </a:r>
            <a:endParaRPr lang="es-CL" dirty="0" smtClean="0"/>
          </a:p>
          <a:p>
            <a:r>
              <a:rPr lang="es-CL" dirty="0" smtClean="0">
                <a:hlinkClick r:id="rId3"/>
              </a:rPr>
              <a:t>https://www.aboutespanol.com/romanticismo-en-la-literatura-2206954</a:t>
            </a:r>
            <a:endParaRPr lang="es-CL" dirty="0" smtClean="0"/>
          </a:p>
          <a:p>
            <a:endParaRPr lang="es-CL" dirty="0" smtClean="0"/>
          </a:p>
          <a:p>
            <a:endParaRPr lang="es-CL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188</Words>
  <Application>Microsoft Office PowerPoint</Application>
  <PresentationFormat>Presentación en pantalla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Diapositiva 1</vt:lpstr>
      <vt:lpstr>Material de repaso  Lengua y Literatura </vt:lpstr>
      <vt:lpstr>I medio </vt:lpstr>
      <vt:lpstr>Temas que se han discutido en clase</vt:lpstr>
      <vt:lpstr>La libertad guiando al pueblo</vt:lpstr>
      <vt:lpstr>Conceptos tratados en clase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Contextos en la Literatura</dc:title>
  <dc:creator>Daniela</dc:creator>
  <cp:lastModifiedBy>Daniela</cp:lastModifiedBy>
  <cp:revision>9</cp:revision>
  <dcterms:created xsi:type="dcterms:W3CDTF">2020-03-10T01:45:31Z</dcterms:created>
  <dcterms:modified xsi:type="dcterms:W3CDTF">2020-03-17T23:59:04Z</dcterms:modified>
</cp:coreProperties>
</file>