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37C2BAA-43C8-4645-A439-9F027B8C9335}" type="datetimeFigureOut">
              <a:rPr lang="es-ES" smtClean="0"/>
              <a:pPr/>
              <a:t>17/03/2020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43FE872-1087-4185-BCF9-5F483566C0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1" descr="0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3606" y="-60960"/>
            <a:ext cx="9311213" cy="697992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500034" y="4714884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COLEGIO SANTA MARTA</a:t>
            </a:r>
            <a:b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CURSO</a:t>
            </a: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: I medio </a:t>
            </a: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/>
            </a:r>
            <a:b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ASIGNATURA</a:t>
            </a: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: Lengua </a:t>
            </a:r>
            <a:r>
              <a:rPr lang="es-ES" b="1" smtClean="0">
                <a:solidFill>
                  <a:schemeClr val="bg1"/>
                </a:solidFill>
                <a:latin typeface="Trajan Pro"/>
                <a:cs typeface="Trajan Pro"/>
              </a:rPr>
              <a:t>y Literatura </a:t>
            </a:r>
            <a:r>
              <a:rPr lang="es-ES" smtClean="0">
                <a:solidFill>
                  <a:schemeClr val="bg1"/>
                </a:solidFill>
                <a:latin typeface="Trajan Pro"/>
                <a:cs typeface="Trajan Pro"/>
              </a:rPr>
              <a:t/>
            </a:r>
            <a:br>
              <a:rPr lang="es-ES" smtClean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smtClean="0">
                <a:solidFill>
                  <a:schemeClr val="bg1"/>
                </a:solidFill>
                <a:latin typeface="Trajan Pro"/>
                <a:cs typeface="Trajan Pro"/>
              </a:rPr>
              <a:t>.</a:t>
            </a:r>
            <a:endParaRPr lang="es-C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	Narrativa del romanticismo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Objetivo: Comprender la relevancia de la obra de </a:t>
            </a:r>
            <a:r>
              <a:rPr lang="es-ES" dirty="0" err="1" smtClean="0"/>
              <a:t>Frankenstein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5910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¿Qué sabes de este personaje?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18114"/>
            <a:ext cx="4262015" cy="2743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5305623" y="2708920"/>
            <a:ext cx="29387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 smtClean="0"/>
              <a:t>¿Qué ideas surgen al escuchar el nombre de </a:t>
            </a:r>
            <a:r>
              <a:rPr lang="es-ES" dirty="0" err="1" smtClean="0"/>
              <a:t>Frankenstein</a:t>
            </a:r>
            <a:r>
              <a:rPr lang="es-ES" dirty="0" smtClean="0"/>
              <a:t>?</a:t>
            </a:r>
          </a:p>
          <a:p>
            <a:endParaRPr lang="es-E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70944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729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Lee las páginas 268 y269 para responder las siguientes interrogantes.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00166" y="2571744"/>
            <a:ext cx="6196405" cy="2857520"/>
          </a:xfrm>
        </p:spPr>
        <p:txBody>
          <a:bodyPr/>
          <a:lstStyle/>
          <a:p>
            <a:r>
              <a:rPr lang="es-ES" dirty="0" smtClean="0"/>
              <a:t>¿Qué temas trata el libro de </a:t>
            </a:r>
            <a:r>
              <a:rPr lang="es-ES" dirty="0" err="1" smtClean="0"/>
              <a:t>Frankenstein</a:t>
            </a:r>
            <a:r>
              <a:rPr lang="es-ES" dirty="0" smtClean="0"/>
              <a:t> que son parte del romanticismo?</a:t>
            </a:r>
          </a:p>
          <a:p>
            <a:r>
              <a:rPr lang="es-ES" dirty="0" smtClean="0"/>
              <a:t>¿Por qué esta obra es considerada ciencia ficción?</a:t>
            </a:r>
          </a:p>
          <a:p>
            <a:r>
              <a:rPr lang="es-ES" dirty="0" smtClean="0"/>
              <a:t>¿Qué relación existe entre </a:t>
            </a:r>
            <a:r>
              <a:rPr lang="es-ES" dirty="0" err="1" smtClean="0"/>
              <a:t>Frankenstein</a:t>
            </a:r>
            <a:r>
              <a:rPr lang="es-ES" dirty="0" smtClean="0"/>
              <a:t> y Prometeo? 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1785918" y="5857892"/>
            <a:ext cx="571504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L" dirty="0" smtClean="0"/>
              <a:t>Recuerda que debes descargar la guía y enviar tus respuestas a mi correo, daniela.perez@secst.cl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391852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Actividad </a:t>
            </a:r>
            <a:r>
              <a:rPr lang="es-ES" b="1" dirty="0" smtClean="0"/>
              <a:t>INDIVIDUAL</a:t>
            </a:r>
            <a:r>
              <a:rPr lang="es-ES" dirty="0" smtClean="0"/>
              <a:t> </a:t>
            </a:r>
            <a:br>
              <a:rPr lang="es-ES" dirty="0" smtClean="0"/>
            </a:br>
            <a:r>
              <a:rPr lang="es-ES" dirty="0" smtClean="0"/>
              <a:t>con nota acumulativa: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Lectura de las </a:t>
            </a:r>
            <a:r>
              <a:rPr lang="es-ES" dirty="0" err="1" smtClean="0"/>
              <a:t>pág</a:t>
            </a:r>
            <a:r>
              <a:rPr lang="es-ES" dirty="0" smtClean="0"/>
              <a:t> 270 a la 279.</a:t>
            </a:r>
          </a:p>
          <a:p>
            <a:r>
              <a:rPr lang="es-ES" dirty="0" smtClean="0"/>
              <a:t>Responda en un </a:t>
            </a:r>
            <a:r>
              <a:rPr lang="es-ES" dirty="0" err="1" smtClean="0"/>
              <a:t>word</a:t>
            </a:r>
            <a:r>
              <a:rPr lang="es-ES" dirty="0" smtClean="0"/>
              <a:t> y envíe a la profesora tus respuestas.</a:t>
            </a:r>
          </a:p>
          <a:p>
            <a:r>
              <a:rPr lang="es-ES" dirty="0" smtClean="0"/>
              <a:t>Se responden todas las preguntas de la guía.</a:t>
            </a:r>
          </a:p>
          <a:p>
            <a:r>
              <a:rPr lang="es-ES" dirty="0" smtClean="0"/>
              <a:t>Cuida tu redacción y ortografía.</a:t>
            </a:r>
          </a:p>
          <a:p>
            <a:r>
              <a:rPr lang="es-ES" dirty="0" smtClean="0"/>
              <a:t>En la guía se explicita la cantidad de puntos por cada pregunta.</a:t>
            </a:r>
          </a:p>
          <a:p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1785918" y="5857892"/>
            <a:ext cx="571504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L" dirty="0" smtClean="0"/>
              <a:t>Recuerda que debes descargar la guía y enviar tus respuestas a mi correo, daniela.perez@secst.cl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19161508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incheta">
  <a:themeElements>
    <a:clrScheme name="Chincheta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Chincheta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hinchet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49</TotalTime>
  <Words>156</Words>
  <Application>Microsoft Office PowerPoint</Application>
  <PresentationFormat>Presentación en pantalla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Chincheta</vt:lpstr>
      <vt:lpstr>Diapositiva 1</vt:lpstr>
      <vt:lpstr> Narrativa del romanticismo</vt:lpstr>
      <vt:lpstr>¿Qué sabes de este personaje?</vt:lpstr>
      <vt:lpstr>Lee las páginas 268 y269 para responder las siguientes interrogantes.</vt:lpstr>
      <vt:lpstr>Actividad INDIVIDUAL  con nota acumulativa:</vt:lpstr>
    </vt:vector>
  </TitlesOfParts>
  <Company>T@Z F0R€V€R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Narrativa del romanticismo</dc:title>
  <dc:creator>T@Z F0R€V€R</dc:creator>
  <cp:lastModifiedBy>Daniela</cp:lastModifiedBy>
  <cp:revision>8</cp:revision>
  <dcterms:created xsi:type="dcterms:W3CDTF">2020-03-12T20:23:37Z</dcterms:created>
  <dcterms:modified xsi:type="dcterms:W3CDTF">2020-03-18T00:00:04Z</dcterms:modified>
</cp:coreProperties>
</file>