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CL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736CEE4-C758-4009-9E16-57667959B67F}" type="datetimeFigureOut">
              <a:rPr lang="es-CL" smtClean="0"/>
              <a:pPr/>
              <a:t>17-03-2020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CL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ED3FE8B-3F0E-4804-A2C7-9A4A8DE6BEE8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ortaleducativo.net/octavo-basico/804/Texto-expositiv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1" descr="01-pp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3606" y="-60960"/>
            <a:ext cx="9311213" cy="6979920"/>
          </a:xfrm>
          <a:prstGeom prst="rect">
            <a:avLst/>
          </a:prstGeom>
        </p:spPr>
      </p:pic>
      <p:sp>
        <p:nvSpPr>
          <p:cNvPr id="5" name="Título 3"/>
          <p:cNvSpPr txBox="1">
            <a:spLocks/>
          </p:cNvSpPr>
          <p:nvPr/>
        </p:nvSpPr>
        <p:spPr>
          <a:xfrm>
            <a:off x="0" y="4218365"/>
            <a:ext cx="7950182" cy="272564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>COLEGIO SANTA MARTA</a:t>
            </a:r>
            <a:b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</a:b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>CURSO: I MEDIO </a:t>
            </a:r>
            <a:b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</a:br>
            <a:r>
              <a:rPr kumimoji="0" lang="es-E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>ASIGNATURA: LENGUA Y LITERATURA</a:t>
            </a:r>
            <a:r>
              <a:rPr kumimoji="0" lang="es-ES" sz="2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> </a:t>
            </a: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/>
            </a:r>
            <a:b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</a:br>
            <a:r>
              <a:rPr kumimoji="0" lang="es-E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ajan Pro"/>
                <a:ea typeface="+mj-ea"/>
                <a:cs typeface="Trajan Pro"/>
              </a:rPr>
              <a:t>.</a:t>
            </a:r>
            <a:endParaRPr kumimoji="0" lang="es-E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ajan Pro"/>
              <a:ea typeface="+mj-ea"/>
              <a:cs typeface="Trajan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Clase 2 </a:t>
            </a:r>
            <a:endParaRPr lang="es-CL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Simbología del Romanticismo</a:t>
            </a:r>
            <a:endParaRPr lang="es-CL" dirty="0"/>
          </a:p>
        </p:txBody>
      </p:sp>
      <p:pic>
        <p:nvPicPr>
          <p:cNvPr id="49154" name="Picture 2" descr="Resultado de imagen para literatu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214686"/>
            <a:ext cx="5357850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Objetivo: reconocer características teóricas del periodo romántico en obras pictóricas. </a:t>
            </a:r>
            <a:endParaRPr lang="es-C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2226" name="Picture 2" descr="Resultado de imagen para que son los simbolos en la literatu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Observa detalladamente la siguiente imagen 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429256" y="1527048"/>
            <a:ext cx="3376416" cy="4572000"/>
          </a:xfrm>
        </p:spPr>
        <p:txBody>
          <a:bodyPr/>
          <a:lstStyle/>
          <a:p>
            <a:r>
              <a:rPr lang="es-CL" dirty="0" smtClean="0"/>
              <a:t>Realiza de manera personal </a:t>
            </a:r>
            <a:r>
              <a:rPr lang="es-CL" b="1" dirty="0" smtClean="0"/>
              <a:t>(yo con yo)</a:t>
            </a:r>
            <a:r>
              <a:rPr lang="es-CL" dirty="0" smtClean="0"/>
              <a:t> la siguiente rutina.</a:t>
            </a:r>
          </a:p>
          <a:p>
            <a:r>
              <a:rPr lang="es-CL" dirty="0" smtClean="0"/>
              <a:t>1. ¿Qué veo?</a:t>
            </a:r>
          </a:p>
          <a:p>
            <a:r>
              <a:rPr lang="es-CL" dirty="0" smtClean="0"/>
              <a:t>2.¿Qué comprendo?</a:t>
            </a:r>
          </a:p>
          <a:p>
            <a:r>
              <a:rPr lang="es-CL" dirty="0" smtClean="0"/>
              <a:t>3.¿Qué preguntas me surgen?</a:t>
            </a:r>
          </a:p>
        </p:txBody>
      </p:sp>
      <p:sp>
        <p:nvSpPr>
          <p:cNvPr id="53250" name="AutoShape 2" descr="Wanderer above the sea of fo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53252" name="Picture 4" descr="Resultado de imagen para caminante sobre el m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4214842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CL" dirty="0" smtClean="0"/>
              <a:t>En la página 236 de tu libro, encontrarás cinco símbolos del periodo romántico.</a:t>
            </a:r>
          </a:p>
          <a:p>
            <a:endParaRPr lang="es-CL" dirty="0" smtClean="0"/>
          </a:p>
          <a:p>
            <a:r>
              <a:rPr lang="es-CL" dirty="0" smtClean="0"/>
              <a:t>ACTIVIDAD INDIVIDUAL </a:t>
            </a:r>
          </a:p>
          <a:p>
            <a:r>
              <a:rPr lang="es-CL" dirty="0" smtClean="0"/>
              <a:t>Elige </a:t>
            </a:r>
            <a:r>
              <a:rPr lang="es-CL" b="1" dirty="0" smtClean="0"/>
              <a:t>un</a:t>
            </a:r>
            <a:r>
              <a:rPr lang="es-CL" dirty="0" smtClean="0"/>
              <a:t> símbolo e investiga una obra de arte en la que esté presente dicho símbolo. </a:t>
            </a:r>
          </a:p>
          <a:p>
            <a:r>
              <a:rPr lang="es-CL" dirty="0" smtClean="0"/>
              <a:t>Escribe en </a:t>
            </a:r>
            <a:r>
              <a:rPr lang="es-CL" dirty="0" err="1" smtClean="0"/>
              <a:t>word</a:t>
            </a:r>
            <a:r>
              <a:rPr lang="es-CL" dirty="0" smtClean="0"/>
              <a:t> un texto expositivo (15 líneas o más) donde describas la obra, su periodo (romanticismo), y el símbolo que seleccionaste. </a:t>
            </a:r>
          </a:p>
          <a:p>
            <a:r>
              <a:rPr lang="es-CL" dirty="0" smtClean="0"/>
              <a:t>Te dejo un link por si has olvidado las características del texto expositivo </a:t>
            </a:r>
            <a:r>
              <a:rPr lang="es-CL" dirty="0" smtClean="0">
                <a:hlinkClick r:id="rId2"/>
              </a:rPr>
              <a:t>https://www.portaleducativo.net/octavo-basico/804/Texto-expositivo</a:t>
            </a:r>
            <a:endParaRPr lang="es-CL" dirty="0" smtClean="0"/>
          </a:p>
          <a:p>
            <a:r>
              <a:rPr lang="es-CL" dirty="0" smtClean="0"/>
              <a:t>El detalle de la actividad se encuentra en la guía N° 2, no olvides descargarla. </a:t>
            </a:r>
            <a:endParaRPr lang="es-CL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62</TotalTime>
  <Words>152</Words>
  <Application>Microsoft Office PowerPoint</Application>
  <PresentationFormat>Presentación en pantalla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Civil</vt:lpstr>
      <vt:lpstr>Diapositiva 1</vt:lpstr>
      <vt:lpstr>Simbología del Romanticismo</vt:lpstr>
      <vt:lpstr>Diapositiva 3</vt:lpstr>
      <vt:lpstr>Diapositiva 4</vt:lpstr>
      <vt:lpstr>Observa detalladamente la siguiente imagen </vt:lpstr>
      <vt:lpstr>Diapositiva 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Simbología del Romanticismo</dc:title>
  <dc:creator>Daniela</dc:creator>
  <cp:lastModifiedBy>Daniela</cp:lastModifiedBy>
  <cp:revision>8</cp:revision>
  <dcterms:created xsi:type="dcterms:W3CDTF">2020-03-17T21:08:19Z</dcterms:created>
  <dcterms:modified xsi:type="dcterms:W3CDTF">2020-03-18T00:36:11Z</dcterms:modified>
</cp:coreProperties>
</file>