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8" r:id="rId7"/>
    <p:sldId id="267" r:id="rId8"/>
    <p:sldId id="270" r:id="rId9"/>
    <p:sldId id="269" r:id="rId10"/>
    <p:sldId id="271" r:id="rId11"/>
    <p:sldId id="264" r:id="rId12"/>
    <p:sldId id="266" r:id="rId13"/>
    <p:sldId id="260" r:id="rId14"/>
    <p:sldId id="272" r:id="rId15"/>
  </p:sldIdLst>
  <p:sldSz cx="12193588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20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600" cy="614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560" y="409824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560" y="1825200"/>
            <a:ext cx="513144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600" cy="2075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 Light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228600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685800" lvl="1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143000" lvl="2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600200" lvl="3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057400" lvl="4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057400" lvl="5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2057400" lvl="6" indent="-228600">
              <a:spcBef>
                <a:spcPts val="998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r>
              <a:rPr lang="es-CO" sz="1200" b="0" strike="noStrike" spc="-1">
                <a:solidFill>
                  <a:srgbClr val="898989"/>
                </a:solidFill>
                <a:latin typeface="Calibri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r"/>
            <a:fld id="{988D7DAD-9F6F-480F-B111-35D182F80AEE}" type="slidenum">
              <a:rPr lang="es-CO" sz="1200" b="0" strike="noStrike" spc="-1">
                <a:solidFill>
                  <a:srgbClr val="898989"/>
                </a:solidFill>
                <a:latin typeface="Calibri"/>
              </a:rPr>
              <a:t>‹Nº›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wmf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wmf"/><Relationship Id="rId5" Type="http://schemas.openxmlformats.org/officeDocument/2006/relationships/image" Target="../media/image23.jpe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png"/><Relationship Id="rId5" Type="http://schemas.openxmlformats.org/officeDocument/2006/relationships/hyperlink" Target="https://la.ixl.com/math/preescolar/contar-hasta-10-con-rectas-num%C3%A9ricas" TargetMode="Externa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wmf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31.gif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10" Type="http://schemas.openxmlformats.org/officeDocument/2006/relationships/image" Target="../media/image3.png"/><Relationship Id="rId4" Type="http://schemas.openxmlformats.org/officeDocument/2006/relationships/image" Target="../media/image1.w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3.png"/><Relationship Id="rId4" Type="http://schemas.openxmlformats.org/officeDocument/2006/relationships/image" Target="../media/image1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wm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wmf"/><Relationship Id="rId5" Type="http://schemas.openxmlformats.org/officeDocument/2006/relationships/image" Target="../media/image9.w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wm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wmf"/><Relationship Id="rId5" Type="http://schemas.openxmlformats.org/officeDocument/2006/relationships/image" Target="../media/image1.wmf"/><Relationship Id="rId10" Type="http://schemas.openxmlformats.org/officeDocument/2006/relationships/image" Target="../media/image3.png"/><Relationship Id="rId4" Type="http://schemas.openxmlformats.org/officeDocument/2006/relationships/image" Target="../media/image17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wm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wmf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0" Type="http://schemas.openxmlformats.org/officeDocument/2006/relationships/image" Target="../media/image21.jpeg"/><Relationship Id="rId4" Type="http://schemas.openxmlformats.org/officeDocument/2006/relationships/image" Target="../media/image19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wm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wmf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wmf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wmf"/><Relationship Id="rId11" Type="http://schemas.openxmlformats.org/officeDocument/2006/relationships/image" Target="../media/image3.png"/><Relationship Id="rId5" Type="http://schemas.openxmlformats.org/officeDocument/2006/relationships/image" Target="../media/image23.jpeg"/><Relationship Id="rId10" Type="http://schemas.openxmlformats.org/officeDocument/2006/relationships/image" Target="../media/image21.jpe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981680" y="2643480"/>
            <a:ext cx="2297160" cy="50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0" strike="noStrike" spc="-1">
                <a:solidFill>
                  <a:srgbClr val="2A8E45"/>
                </a:solidFill>
                <a:latin typeface="Hind"/>
                <a:ea typeface="Hind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3593019" y="47529"/>
            <a:ext cx="4774604" cy="83317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4800" b="1" i="1" strike="noStrike" spc="-1" dirty="0" smtClean="0">
                <a:solidFill>
                  <a:srgbClr val="000000"/>
                </a:solidFill>
                <a:latin typeface="Cordia New"/>
                <a:ea typeface="Cordia New"/>
              </a:rPr>
              <a:t>Pensamiento Matemático </a:t>
            </a:r>
            <a:endParaRPr lang="en-US" sz="4800" b="1" i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2162160" y="2593800"/>
            <a:ext cx="8369305" cy="2341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marL="107640" algn="ctr">
              <a:lnSpc>
                <a:spcPct val="70000"/>
              </a:lnSpc>
              <a:spcBef>
                <a:spcPts val="2398"/>
              </a:spcBef>
            </a:pPr>
            <a:r>
              <a:rPr lang="en-US" sz="6000" b="0" strike="noStrike" spc="-1" dirty="0" smtClean="0">
                <a:solidFill>
                  <a:srgbClr val="000000"/>
                </a:solidFill>
                <a:latin typeface="Calibri"/>
              </a:rPr>
              <a:t>UNIDAD NÚMERACIÓN</a:t>
            </a:r>
          </a:p>
          <a:p>
            <a:pPr marL="107640" algn="ctr">
              <a:lnSpc>
                <a:spcPct val="70000"/>
              </a:lnSpc>
              <a:spcBef>
                <a:spcPts val="2398"/>
              </a:spcBef>
            </a:pPr>
            <a:r>
              <a:rPr lang="en-US" sz="6000" spc="-1" dirty="0" err="1" smtClean="0">
                <a:solidFill>
                  <a:srgbClr val="000000"/>
                </a:solidFill>
                <a:latin typeface="Calibri"/>
              </a:rPr>
              <a:t>Conteo</a:t>
            </a:r>
            <a:r>
              <a:rPr lang="en-US" sz="6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6000" spc="-1" dirty="0" err="1" smtClean="0">
                <a:solidFill>
                  <a:srgbClr val="000000"/>
                </a:solidFill>
                <a:latin typeface="Calibri"/>
              </a:rPr>
              <a:t>en</a:t>
            </a:r>
            <a:r>
              <a:rPr lang="en-US" sz="6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6000" spc="-1" dirty="0" err="1" smtClean="0">
                <a:solidFill>
                  <a:srgbClr val="000000"/>
                </a:solidFill>
                <a:latin typeface="Calibri"/>
              </a:rPr>
              <a:t>cinta</a:t>
            </a:r>
            <a:r>
              <a:rPr lang="en-US" sz="60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6000" spc="-1" dirty="0" err="1" smtClean="0">
                <a:solidFill>
                  <a:srgbClr val="000000"/>
                </a:solidFill>
                <a:latin typeface="Calibri"/>
              </a:rPr>
              <a:t>numerada</a:t>
            </a:r>
            <a:r>
              <a:rPr lang="en-US" sz="6000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n-US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682640" y="155520"/>
            <a:ext cx="293760" cy="32724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5"/>
          <p:cNvSpPr/>
          <p:nvPr/>
        </p:nvSpPr>
        <p:spPr>
          <a:xfrm>
            <a:off x="1030320" y="423720"/>
            <a:ext cx="793800" cy="588960"/>
          </a:xfrm>
          <a:custGeom>
            <a:avLst/>
            <a:gdLst/>
            <a:ahLst/>
            <a:cxnLst/>
            <a:rect l="l" t="t" r="r" b="b"/>
            <a:pathLst>
              <a:path w="187" h="139">
                <a:moveTo>
                  <a:pt x="147" y="55"/>
                </a:moveTo>
                <a:cubicBezTo>
                  <a:pt x="144" y="55"/>
                  <a:pt x="143" y="52"/>
                  <a:pt x="144" y="50"/>
                </a:cubicBezTo>
                <a:cubicBezTo>
                  <a:pt x="158" y="36"/>
                  <a:pt x="141" y="30"/>
                  <a:pt x="133" y="33"/>
                </a:cubicBezTo>
                <a:cubicBezTo>
                  <a:pt x="131" y="34"/>
                  <a:pt x="128" y="34"/>
                  <a:pt x="126" y="35"/>
                </a:cubicBezTo>
                <a:cubicBezTo>
                  <a:pt x="124" y="35"/>
                  <a:pt x="120" y="36"/>
                  <a:pt x="118" y="35"/>
                </a:cubicBezTo>
                <a:cubicBezTo>
                  <a:pt x="113" y="32"/>
                  <a:pt x="111" y="28"/>
                  <a:pt x="111" y="21"/>
                </a:cubicBezTo>
                <a:cubicBezTo>
                  <a:pt x="112" y="17"/>
                  <a:pt x="115" y="7"/>
                  <a:pt x="108" y="4"/>
                </a:cubicBezTo>
                <a:cubicBezTo>
                  <a:pt x="100" y="0"/>
                  <a:pt x="92" y="6"/>
                  <a:pt x="86" y="11"/>
                </a:cubicBezTo>
                <a:cubicBezTo>
                  <a:pt x="79" y="18"/>
                  <a:pt x="73" y="25"/>
                  <a:pt x="68" y="34"/>
                </a:cubicBezTo>
                <a:cubicBezTo>
                  <a:pt x="68" y="34"/>
                  <a:pt x="67" y="34"/>
                  <a:pt x="67" y="34"/>
                </a:cubicBezTo>
                <a:cubicBezTo>
                  <a:pt x="66" y="36"/>
                  <a:pt x="63" y="37"/>
                  <a:pt x="62" y="35"/>
                </a:cubicBezTo>
                <a:cubicBezTo>
                  <a:pt x="58" y="26"/>
                  <a:pt x="48" y="20"/>
                  <a:pt x="43" y="31"/>
                </a:cubicBezTo>
                <a:cubicBezTo>
                  <a:pt x="40" y="38"/>
                  <a:pt x="40" y="45"/>
                  <a:pt x="40" y="52"/>
                </a:cubicBezTo>
                <a:cubicBezTo>
                  <a:pt x="41" y="55"/>
                  <a:pt x="37" y="56"/>
                  <a:pt x="35" y="55"/>
                </a:cubicBezTo>
                <a:cubicBezTo>
                  <a:pt x="33" y="53"/>
                  <a:pt x="19" y="42"/>
                  <a:pt x="16" y="48"/>
                </a:cubicBezTo>
                <a:cubicBezTo>
                  <a:pt x="14" y="52"/>
                  <a:pt x="15" y="57"/>
                  <a:pt x="16" y="61"/>
                </a:cubicBezTo>
                <a:cubicBezTo>
                  <a:pt x="19" y="71"/>
                  <a:pt x="25" y="81"/>
                  <a:pt x="34" y="87"/>
                </a:cubicBezTo>
                <a:cubicBezTo>
                  <a:pt x="35" y="88"/>
                  <a:pt x="36" y="91"/>
                  <a:pt x="34" y="92"/>
                </a:cubicBezTo>
                <a:cubicBezTo>
                  <a:pt x="28" y="98"/>
                  <a:pt x="19" y="102"/>
                  <a:pt x="13" y="108"/>
                </a:cubicBezTo>
                <a:cubicBezTo>
                  <a:pt x="0" y="119"/>
                  <a:pt x="8" y="133"/>
                  <a:pt x="23" y="133"/>
                </a:cubicBezTo>
                <a:cubicBezTo>
                  <a:pt x="41" y="132"/>
                  <a:pt x="56" y="123"/>
                  <a:pt x="73" y="118"/>
                </a:cubicBezTo>
                <a:cubicBezTo>
                  <a:pt x="84" y="115"/>
                  <a:pt x="94" y="113"/>
                  <a:pt x="102" y="123"/>
                </a:cubicBezTo>
                <a:cubicBezTo>
                  <a:pt x="104" y="125"/>
                  <a:pt x="106" y="128"/>
                  <a:pt x="108" y="131"/>
                </a:cubicBezTo>
                <a:cubicBezTo>
                  <a:pt x="114" y="139"/>
                  <a:pt x="126" y="139"/>
                  <a:pt x="130" y="128"/>
                </a:cubicBezTo>
                <a:cubicBezTo>
                  <a:pt x="134" y="119"/>
                  <a:pt x="135" y="109"/>
                  <a:pt x="134" y="99"/>
                </a:cubicBezTo>
                <a:cubicBezTo>
                  <a:pt x="134" y="97"/>
                  <a:pt x="135" y="96"/>
                  <a:pt x="136" y="96"/>
                </a:cubicBezTo>
                <a:cubicBezTo>
                  <a:pt x="150" y="93"/>
                  <a:pt x="168" y="86"/>
                  <a:pt x="176" y="73"/>
                </a:cubicBezTo>
                <a:cubicBezTo>
                  <a:pt x="187" y="56"/>
                  <a:pt x="157" y="55"/>
                  <a:pt x="147" y="55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6"/>
          <p:cNvSpPr/>
          <p:nvPr/>
        </p:nvSpPr>
        <p:spPr>
          <a:xfrm>
            <a:off x="1030320" y="525600"/>
            <a:ext cx="758880" cy="487080"/>
          </a:xfrm>
          <a:custGeom>
            <a:avLst/>
            <a:gdLst/>
            <a:ahLst/>
            <a:cxnLst/>
            <a:rect l="l" t="t" r="r" b="b"/>
            <a:pathLst>
              <a:path w="179" h="115">
                <a:moveTo>
                  <a:pt x="130" y="58"/>
                </a:moveTo>
                <a:cubicBezTo>
                  <a:pt x="128" y="64"/>
                  <a:pt x="124" y="74"/>
                  <a:pt x="117" y="74"/>
                </a:cubicBezTo>
                <a:cubicBezTo>
                  <a:pt x="109" y="74"/>
                  <a:pt x="104" y="68"/>
                  <a:pt x="101" y="62"/>
                </a:cubicBezTo>
                <a:cubicBezTo>
                  <a:pt x="93" y="69"/>
                  <a:pt x="80" y="79"/>
                  <a:pt x="68" y="72"/>
                </a:cubicBezTo>
                <a:cubicBezTo>
                  <a:pt x="63" y="69"/>
                  <a:pt x="62" y="65"/>
                  <a:pt x="65" y="62"/>
                </a:cubicBezTo>
                <a:cubicBezTo>
                  <a:pt x="54" y="59"/>
                  <a:pt x="56" y="48"/>
                  <a:pt x="65" y="42"/>
                </a:cubicBezTo>
                <a:cubicBezTo>
                  <a:pt x="52" y="36"/>
                  <a:pt x="50" y="17"/>
                  <a:pt x="56" y="3"/>
                </a:cubicBezTo>
                <a:cubicBezTo>
                  <a:pt x="52" y="0"/>
                  <a:pt x="46" y="0"/>
                  <a:pt x="43" y="7"/>
                </a:cubicBezTo>
                <a:cubicBezTo>
                  <a:pt x="40" y="14"/>
                  <a:pt x="40" y="21"/>
                  <a:pt x="40" y="28"/>
                </a:cubicBezTo>
                <a:cubicBezTo>
                  <a:pt x="41" y="31"/>
                  <a:pt x="37" y="32"/>
                  <a:pt x="35" y="31"/>
                </a:cubicBezTo>
                <a:cubicBezTo>
                  <a:pt x="33" y="29"/>
                  <a:pt x="19" y="18"/>
                  <a:pt x="16" y="24"/>
                </a:cubicBezTo>
                <a:cubicBezTo>
                  <a:pt x="14" y="28"/>
                  <a:pt x="15" y="33"/>
                  <a:pt x="16" y="37"/>
                </a:cubicBezTo>
                <a:cubicBezTo>
                  <a:pt x="19" y="47"/>
                  <a:pt x="25" y="57"/>
                  <a:pt x="34" y="63"/>
                </a:cubicBezTo>
                <a:cubicBezTo>
                  <a:pt x="35" y="64"/>
                  <a:pt x="36" y="67"/>
                  <a:pt x="34" y="68"/>
                </a:cubicBezTo>
                <a:cubicBezTo>
                  <a:pt x="28" y="74"/>
                  <a:pt x="19" y="78"/>
                  <a:pt x="13" y="84"/>
                </a:cubicBezTo>
                <a:cubicBezTo>
                  <a:pt x="0" y="95"/>
                  <a:pt x="8" y="109"/>
                  <a:pt x="23" y="109"/>
                </a:cubicBezTo>
                <a:cubicBezTo>
                  <a:pt x="41" y="108"/>
                  <a:pt x="56" y="99"/>
                  <a:pt x="73" y="94"/>
                </a:cubicBezTo>
                <a:cubicBezTo>
                  <a:pt x="84" y="91"/>
                  <a:pt x="94" y="89"/>
                  <a:pt x="102" y="99"/>
                </a:cubicBezTo>
                <a:cubicBezTo>
                  <a:pt x="104" y="101"/>
                  <a:pt x="106" y="104"/>
                  <a:pt x="108" y="107"/>
                </a:cubicBezTo>
                <a:cubicBezTo>
                  <a:pt x="114" y="115"/>
                  <a:pt x="126" y="115"/>
                  <a:pt x="130" y="104"/>
                </a:cubicBezTo>
                <a:cubicBezTo>
                  <a:pt x="134" y="95"/>
                  <a:pt x="135" y="85"/>
                  <a:pt x="134" y="75"/>
                </a:cubicBezTo>
                <a:cubicBezTo>
                  <a:pt x="134" y="73"/>
                  <a:pt x="135" y="72"/>
                  <a:pt x="136" y="72"/>
                </a:cubicBezTo>
                <a:cubicBezTo>
                  <a:pt x="150" y="69"/>
                  <a:pt x="168" y="62"/>
                  <a:pt x="176" y="49"/>
                </a:cubicBezTo>
                <a:cubicBezTo>
                  <a:pt x="178" y="47"/>
                  <a:pt x="178" y="45"/>
                  <a:pt x="179" y="43"/>
                </a:cubicBezTo>
                <a:cubicBezTo>
                  <a:pt x="165" y="56"/>
                  <a:pt x="146" y="66"/>
                  <a:pt x="130" y="5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7"/>
          <p:cNvSpPr/>
          <p:nvPr/>
        </p:nvSpPr>
        <p:spPr>
          <a:xfrm>
            <a:off x="1020600" y="330120"/>
            <a:ext cx="806760" cy="720720"/>
          </a:xfrm>
          <a:custGeom>
            <a:avLst/>
            <a:gdLst/>
            <a:ahLst/>
            <a:cxnLst/>
            <a:rect l="l" t="t" r="r" b="b"/>
            <a:pathLst>
              <a:path w="190" h="170">
                <a:moveTo>
                  <a:pt x="186" y="83"/>
                </a:moveTo>
                <a:cubicBezTo>
                  <a:pt x="182" y="72"/>
                  <a:pt x="165" y="71"/>
                  <a:pt x="154" y="71"/>
                </a:cubicBezTo>
                <a:cubicBezTo>
                  <a:pt x="158" y="63"/>
                  <a:pt x="158" y="53"/>
                  <a:pt x="147" y="49"/>
                </a:cubicBezTo>
                <a:cubicBezTo>
                  <a:pt x="140" y="46"/>
                  <a:pt x="134" y="49"/>
                  <a:pt x="127" y="51"/>
                </a:cubicBezTo>
                <a:cubicBezTo>
                  <a:pt x="115" y="55"/>
                  <a:pt x="121" y="32"/>
                  <a:pt x="120" y="28"/>
                </a:cubicBezTo>
                <a:cubicBezTo>
                  <a:pt x="108" y="0"/>
                  <a:pt x="77" y="36"/>
                  <a:pt x="68" y="51"/>
                </a:cubicBezTo>
                <a:cubicBezTo>
                  <a:pt x="64" y="43"/>
                  <a:pt x="57" y="34"/>
                  <a:pt x="47" y="41"/>
                </a:cubicBezTo>
                <a:cubicBezTo>
                  <a:pt x="39" y="46"/>
                  <a:pt x="36" y="58"/>
                  <a:pt x="36" y="68"/>
                </a:cubicBezTo>
                <a:cubicBezTo>
                  <a:pt x="26" y="62"/>
                  <a:pt x="13" y="58"/>
                  <a:pt x="11" y="72"/>
                </a:cubicBezTo>
                <a:cubicBezTo>
                  <a:pt x="8" y="87"/>
                  <a:pt x="18" y="103"/>
                  <a:pt x="29" y="112"/>
                </a:cubicBezTo>
                <a:cubicBezTo>
                  <a:pt x="18" y="120"/>
                  <a:pt x="1" y="127"/>
                  <a:pt x="0" y="143"/>
                </a:cubicBezTo>
                <a:cubicBezTo>
                  <a:pt x="0" y="156"/>
                  <a:pt x="18" y="161"/>
                  <a:pt x="28" y="161"/>
                </a:cubicBezTo>
                <a:cubicBezTo>
                  <a:pt x="45" y="160"/>
                  <a:pt x="61" y="152"/>
                  <a:pt x="76" y="146"/>
                </a:cubicBezTo>
                <a:cubicBezTo>
                  <a:pt x="88" y="143"/>
                  <a:pt x="95" y="143"/>
                  <a:pt x="103" y="153"/>
                </a:cubicBezTo>
                <a:cubicBezTo>
                  <a:pt x="106" y="159"/>
                  <a:pt x="109" y="163"/>
                  <a:pt x="116" y="165"/>
                </a:cubicBezTo>
                <a:cubicBezTo>
                  <a:pt x="132" y="170"/>
                  <a:pt x="140" y="149"/>
                  <a:pt x="142" y="138"/>
                </a:cubicBezTo>
                <a:cubicBezTo>
                  <a:pt x="142" y="134"/>
                  <a:pt x="142" y="130"/>
                  <a:pt x="142" y="127"/>
                </a:cubicBezTo>
                <a:cubicBezTo>
                  <a:pt x="142" y="121"/>
                  <a:pt x="148" y="122"/>
                  <a:pt x="153" y="120"/>
                </a:cubicBezTo>
                <a:cubicBezTo>
                  <a:pt x="160" y="117"/>
                  <a:pt x="168" y="113"/>
                  <a:pt x="174" y="108"/>
                </a:cubicBezTo>
                <a:cubicBezTo>
                  <a:pt x="181" y="102"/>
                  <a:pt x="190" y="93"/>
                  <a:pt x="186" y="83"/>
                </a:cubicBezTo>
                <a:close/>
                <a:moveTo>
                  <a:pt x="178" y="95"/>
                </a:moveTo>
                <a:cubicBezTo>
                  <a:pt x="170" y="108"/>
                  <a:pt x="152" y="115"/>
                  <a:pt x="138" y="118"/>
                </a:cubicBezTo>
                <a:cubicBezTo>
                  <a:pt x="137" y="118"/>
                  <a:pt x="136" y="119"/>
                  <a:pt x="136" y="121"/>
                </a:cubicBezTo>
                <a:cubicBezTo>
                  <a:pt x="137" y="131"/>
                  <a:pt x="136" y="141"/>
                  <a:pt x="132" y="150"/>
                </a:cubicBezTo>
                <a:cubicBezTo>
                  <a:pt x="128" y="161"/>
                  <a:pt x="116" y="161"/>
                  <a:pt x="110" y="153"/>
                </a:cubicBezTo>
                <a:cubicBezTo>
                  <a:pt x="108" y="150"/>
                  <a:pt x="106" y="147"/>
                  <a:pt x="104" y="145"/>
                </a:cubicBezTo>
                <a:cubicBezTo>
                  <a:pt x="96" y="135"/>
                  <a:pt x="86" y="137"/>
                  <a:pt x="75" y="140"/>
                </a:cubicBezTo>
                <a:cubicBezTo>
                  <a:pt x="58" y="145"/>
                  <a:pt x="43" y="154"/>
                  <a:pt x="25" y="155"/>
                </a:cubicBezTo>
                <a:cubicBezTo>
                  <a:pt x="10" y="155"/>
                  <a:pt x="2" y="141"/>
                  <a:pt x="15" y="130"/>
                </a:cubicBezTo>
                <a:cubicBezTo>
                  <a:pt x="21" y="124"/>
                  <a:pt x="30" y="120"/>
                  <a:pt x="36" y="114"/>
                </a:cubicBezTo>
                <a:cubicBezTo>
                  <a:pt x="38" y="113"/>
                  <a:pt x="37" y="110"/>
                  <a:pt x="36" y="109"/>
                </a:cubicBezTo>
                <a:cubicBezTo>
                  <a:pt x="27" y="103"/>
                  <a:pt x="21" y="93"/>
                  <a:pt x="18" y="83"/>
                </a:cubicBezTo>
                <a:cubicBezTo>
                  <a:pt x="17" y="79"/>
                  <a:pt x="16" y="74"/>
                  <a:pt x="18" y="70"/>
                </a:cubicBezTo>
                <a:cubicBezTo>
                  <a:pt x="21" y="64"/>
                  <a:pt x="35" y="75"/>
                  <a:pt x="37" y="77"/>
                </a:cubicBezTo>
                <a:cubicBezTo>
                  <a:pt x="39" y="78"/>
                  <a:pt x="43" y="77"/>
                  <a:pt x="42" y="74"/>
                </a:cubicBezTo>
                <a:cubicBezTo>
                  <a:pt x="42" y="67"/>
                  <a:pt x="42" y="60"/>
                  <a:pt x="45" y="53"/>
                </a:cubicBezTo>
                <a:cubicBezTo>
                  <a:pt x="50" y="42"/>
                  <a:pt x="60" y="48"/>
                  <a:pt x="64" y="57"/>
                </a:cubicBezTo>
                <a:cubicBezTo>
                  <a:pt x="65" y="59"/>
                  <a:pt x="68" y="58"/>
                  <a:pt x="69" y="56"/>
                </a:cubicBezTo>
                <a:cubicBezTo>
                  <a:pt x="69" y="56"/>
                  <a:pt x="70" y="56"/>
                  <a:pt x="70" y="56"/>
                </a:cubicBezTo>
                <a:cubicBezTo>
                  <a:pt x="75" y="47"/>
                  <a:pt x="81" y="40"/>
                  <a:pt x="88" y="33"/>
                </a:cubicBezTo>
                <a:cubicBezTo>
                  <a:pt x="94" y="28"/>
                  <a:pt x="102" y="22"/>
                  <a:pt x="110" y="26"/>
                </a:cubicBezTo>
                <a:cubicBezTo>
                  <a:pt x="117" y="29"/>
                  <a:pt x="114" y="39"/>
                  <a:pt x="113" y="43"/>
                </a:cubicBezTo>
                <a:cubicBezTo>
                  <a:pt x="113" y="50"/>
                  <a:pt x="115" y="54"/>
                  <a:pt x="120" y="57"/>
                </a:cubicBezTo>
                <a:cubicBezTo>
                  <a:pt x="122" y="58"/>
                  <a:pt x="126" y="57"/>
                  <a:pt x="128" y="57"/>
                </a:cubicBezTo>
                <a:cubicBezTo>
                  <a:pt x="130" y="56"/>
                  <a:pt x="133" y="56"/>
                  <a:pt x="135" y="55"/>
                </a:cubicBezTo>
                <a:cubicBezTo>
                  <a:pt x="143" y="52"/>
                  <a:pt x="160" y="58"/>
                  <a:pt x="146" y="72"/>
                </a:cubicBezTo>
                <a:cubicBezTo>
                  <a:pt x="145" y="74"/>
                  <a:pt x="146" y="77"/>
                  <a:pt x="149" y="77"/>
                </a:cubicBezTo>
                <a:cubicBezTo>
                  <a:pt x="159" y="77"/>
                  <a:pt x="189" y="78"/>
                  <a:pt x="178" y="9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8"/>
          <p:cNvSpPr/>
          <p:nvPr/>
        </p:nvSpPr>
        <p:spPr>
          <a:xfrm>
            <a:off x="1662120" y="14292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9"/>
          <p:cNvSpPr/>
          <p:nvPr/>
        </p:nvSpPr>
        <p:spPr>
          <a:xfrm>
            <a:off x="1089000" y="1454040"/>
            <a:ext cx="887400" cy="654120"/>
          </a:xfrm>
          <a:custGeom>
            <a:avLst/>
            <a:gdLst/>
            <a:ahLst/>
            <a:cxnLst/>
            <a:rect l="l" t="t" r="r" b="b"/>
            <a:pathLst>
              <a:path w="209" h="154">
                <a:moveTo>
                  <a:pt x="172" y="0"/>
                </a:moveTo>
                <a:cubicBezTo>
                  <a:pt x="149" y="35"/>
                  <a:pt x="121" y="67"/>
                  <a:pt x="85" y="91"/>
                </a:cubicBezTo>
                <a:cubicBezTo>
                  <a:pt x="66" y="104"/>
                  <a:pt x="46" y="113"/>
                  <a:pt x="27" y="126"/>
                </a:cubicBezTo>
                <a:cubicBezTo>
                  <a:pt x="23" y="128"/>
                  <a:pt x="0" y="142"/>
                  <a:pt x="9" y="150"/>
                </a:cubicBezTo>
                <a:cubicBezTo>
                  <a:pt x="14" y="154"/>
                  <a:pt x="24" y="152"/>
                  <a:pt x="30" y="151"/>
                </a:cubicBezTo>
                <a:cubicBezTo>
                  <a:pt x="66" y="143"/>
                  <a:pt x="101" y="123"/>
                  <a:pt x="132" y="103"/>
                </a:cubicBezTo>
                <a:cubicBezTo>
                  <a:pt x="159" y="85"/>
                  <a:pt x="185" y="65"/>
                  <a:pt x="207" y="41"/>
                </a:cubicBezTo>
                <a:cubicBezTo>
                  <a:pt x="208" y="30"/>
                  <a:pt x="209" y="19"/>
                  <a:pt x="200" y="10"/>
                </a:cubicBezTo>
                <a:cubicBezTo>
                  <a:pt x="191" y="0"/>
                  <a:pt x="183" y="0"/>
                  <a:pt x="172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10"/>
          <p:cNvSpPr/>
          <p:nvPr/>
        </p:nvSpPr>
        <p:spPr>
          <a:xfrm>
            <a:off x="1089000" y="1463760"/>
            <a:ext cx="887400" cy="644400"/>
          </a:xfrm>
          <a:custGeom>
            <a:avLst/>
            <a:gdLst/>
            <a:ahLst/>
            <a:cxnLst/>
            <a:rect l="l" t="t" r="r" b="b"/>
            <a:pathLst>
              <a:path w="209" h="152">
                <a:moveTo>
                  <a:pt x="200" y="8"/>
                </a:moveTo>
                <a:cubicBezTo>
                  <a:pt x="196" y="3"/>
                  <a:pt x="192" y="1"/>
                  <a:pt x="188" y="0"/>
                </a:cubicBezTo>
                <a:cubicBezTo>
                  <a:pt x="198" y="37"/>
                  <a:pt x="148" y="75"/>
                  <a:pt x="122" y="92"/>
                </a:cubicBezTo>
                <a:cubicBezTo>
                  <a:pt x="100" y="106"/>
                  <a:pt x="74" y="122"/>
                  <a:pt x="47" y="123"/>
                </a:cubicBezTo>
                <a:cubicBezTo>
                  <a:pt x="44" y="124"/>
                  <a:pt x="36" y="124"/>
                  <a:pt x="29" y="122"/>
                </a:cubicBezTo>
                <a:cubicBezTo>
                  <a:pt x="28" y="123"/>
                  <a:pt x="28" y="123"/>
                  <a:pt x="27" y="124"/>
                </a:cubicBezTo>
                <a:cubicBezTo>
                  <a:pt x="23" y="126"/>
                  <a:pt x="0" y="140"/>
                  <a:pt x="9" y="148"/>
                </a:cubicBezTo>
                <a:cubicBezTo>
                  <a:pt x="14" y="152"/>
                  <a:pt x="24" y="150"/>
                  <a:pt x="30" y="149"/>
                </a:cubicBezTo>
                <a:cubicBezTo>
                  <a:pt x="66" y="141"/>
                  <a:pt x="101" y="121"/>
                  <a:pt x="132" y="101"/>
                </a:cubicBezTo>
                <a:cubicBezTo>
                  <a:pt x="159" y="83"/>
                  <a:pt x="185" y="63"/>
                  <a:pt x="207" y="39"/>
                </a:cubicBezTo>
                <a:cubicBezTo>
                  <a:pt x="208" y="28"/>
                  <a:pt x="209" y="17"/>
                  <a:pt x="200" y="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11"/>
          <p:cNvSpPr/>
          <p:nvPr/>
        </p:nvSpPr>
        <p:spPr>
          <a:xfrm>
            <a:off x="1836720" y="1271520"/>
            <a:ext cx="325440" cy="322200"/>
          </a:xfrm>
          <a:custGeom>
            <a:avLst/>
            <a:gdLst/>
            <a:ahLst/>
            <a:cxnLst/>
            <a:rect l="l" t="t" r="r" b="b"/>
            <a:pathLst>
              <a:path w="77" h="76">
                <a:moveTo>
                  <a:pt x="61" y="8"/>
                </a:moveTo>
                <a:cubicBezTo>
                  <a:pt x="48" y="1"/>
                  <a:pt x="36" y="0"/>
                  <a:pt x="24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2" y="17"/>
                  <a:pt x="6" y="27"/>
                  <a:pt x="0" y="37"/>
                </a:cubicBezTo>
                <a:cubicBezTo>
                  <a:pt x="11" y="35"/>
                  <a:pt x="23" y="42"/>
                  <a:pt x="30" y="50"/>
                </a:cubicBezTo>
                <a:cubicBezTo>
                  <a:pt x="35" y="56"/>
                  <a:pt x="39" y="67"/>
                  <a:pt x="39" y="76"/>
                </a:cubicBezTo>
                <a:cubicBezTo>
                  <a:pt x="53" y="61"/>
                  <a:pt x="65" y="44"/>
                  <a:pt x="77" y="28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5"/>
                  <a:pt x="67" y="11"/>
                  <a:pt x="61" y="8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12"/>
          <p:cNvSpPr/>
          <p:nvPr/>
        </p:nvSpPr>
        <p:spPr>
          <a:xfrm>
            <a:off x="1836720" y="1347840"/>
            <a:ext cx="325440" cy="245880"/>
          </a:xfrm>
          <a:custGeom>
            <a:avLst/>
            <a:gdLst/>
            <a:ahLst/>
            <a:cxnLst/>
            <a:rect l="l" t="t" r="r" b="b"/>
            <a:pathLst>
              <a:path w="77" h="58">
                <a:moveTo>
                  <a:pt x="74" y="0"/>
                </a:moveTo>
                <a:cubicBezTo>
                  <a:pt x="69" y="11"/>
                  <a:pt x="62" y="20"/>
                  <a:pt x="54" y="24"/>
                </a:cubicBezTo>
                <a:cubicBezTo>
                  <a:pt x="48" y="26"/>
                  <a:pt x="44" y="23"/>
                  <a:pt x="41" y="19"/>
                </a:cubicBezTo>
                <a:cubicBezTo>
                  <a:pt x="35" y="10"/>
                  <a:pt x="30" y="3"/>
                  <a:pt x="18" y="4"/>
                </a:cubicBezTo>
                <a:cubicBezTo>
                  <a:pt x="14" y="5"/>
                  <a:pt x="11" y="5"/>
                  <a:pt x="7" y="6"/>
                </a:cubicBezTo>
                <a:cubicBezTo>
                  <a:pt x="5" y="10"/>
                  <a:pt x="2" y="15"/>
                  <a:pt x="0" y="19"/>
                </a:cubicBezTo>
                <a:cubicBezTo>
                  <a:pt x="11" y="17"/>
                  <a:pt x="23" y="24"/>
                  <a:pt x="30" y="32"/>
                </a:cubicBezTo>
                <a:cubicBezTo>
                  <a:pt x="35" y="38"/>
                  <a:pt x="39" y="49"/>
                  <a:pt x="39" y="58"/>
                </a:cubicBezTo>
                <a:cubicBezTo>
                  <a:pt x="53" y="43"/>
                  <a:pt x="65" y="26"/>
                  <a:pt x="77" y="1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4" y="1"/>
                  <a:pt x="74" y="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13"/>
          <p:cNvSpPr/>
          <p:nvPr/>
        </p:nvSpPr>
        <p:spPr>
          <a:xfrm>
            <a:off x="2082960" y="766800"/>
            <a:ext cx="363240" cy="268200"/>
          </a:xfrm>
          <a:custGeom>
            <a:avLst/>
            <a:gdLst/>
            <a:ahLst/>
            <a:cxnLst/>
            <a:rect l="l" t="t" r="r" b="b"/>
            <a:pathLst>
              <a:path w="86" h="63"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11" y="41"/>
                  <a:pt x="13" y="52"/>
                  <a:pt x="15" y="63"/>
                </a:cubicBezTo>
                <a:cubicBezTo>
                  <a:pt x="23" y="55"/>
                  <a:pt x="30" y="35"/>
                  <a:pt x="43" y="43"/>
                </a:cubicBezTo>
                <a:cubicBezTo>
                  <a:pt x="44" y="44"/>
                  <a:pt x="45" y="46"/>
                  <a:pt x="46" y="47"/>
                </a:cubicBezTo>
                <a:cubicBezTo>
                  <a:pt x="47" y="53"/>
                  <a:pt x="52" y="58"/>
                  <a:pt x="58" y="60"/>
                </a:cubicBezTo>
                <a:cubicBezTo>
                  <a:pt x="66" y="61"/>
                  <a:pt x="67" y="40"/>
                  <a:pt x="69" y="35"/>
                </a:cubicBezTo>
                <a:cubicBezTo>
                  <a:pt x="70" y="33"/>
                  <a:pt x="73" y="32"/>
                  <a:pt x="74" y="35"/>
                </a:cubicBezTo>
                <a:cubicBezTo>
                  <a:pt x="78" y="40"/>
                  <a:pt x="83" y="45"/>
                  <a:pt x="86" y="40"/>
                </a:cubicBezTo>
                <a:cubicBezTo>
                  <a:pt x="71" y="18"/>
                  <a:pt x="46" y="1"/>
                  <a:pt x="20" y="0"/>
                </a:cubicBezTo>
                <a:cubicBezTo>
                  <a:pt x="13" y="0"/>
                  <a:pt x="7" y="0"/>
                  <a:pt x="0" y="1"/>
                </a:cubicBezTo>
                <a:cubicBezTo>
                  <a:pt x="8" y="10"/>
                  <a:pt x="10" y="21"/>
                  <a:pt x="4" y="33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14"/>
          <p:cNvSpPr/>
          <p:nvPr/>
        </p:nvSpPr>
        <p:spPr>
          <a:xfrm>
            <a:off x="1849320" y="923760"/>
            <a:ext cx="665280" cy="424080"/>
          </a:xfrm>
          <a:custGeom>
            <a:avLst/>
            <a:gdLst/>
            <a:ahLst/>
            <a:cxnLst/>
            <a:rect l="l" t="t" r="r" b="b"/>
            <a:pathLst>
              <a:path w="157" h="100">
                <a:moveTo>
                  <a:pt x="144" y="9"/>
                </a:moveTo>
                <a:cubicBezTo>
                  <a:pt x="140" y="14"/>
                  <a:pt x="134" y="11"/>
                  <a:pt x="128" y="5"/>
                </a:cubicBezTo>
                <a:cubicBezTo>
                  <a:pt x="124" y="20"/>
                  <a:pt x="126" y="34"/>
                  <a:pt x="104" y="26"/>
                </a:cubicBezTo>
                <a:cubicBezTo>
                  <a:pt x="101" y="24"/>
                  <a:pt x="99" y="22"/>
                  <a:pt x="97" y="19"/>
                </a:cubicBezTo>
                <a:cubicBezTo>
                  <a:pt x="95" y="16"/>
                  <a:pt x="95" y="3"/>
                  <a:pt x="87" y="13"/>
                </a:cubicBezTo>
                <a:cubicBezTo>
                  <a:pt x="81" y="20"/>
                  <a:pt x="78" y="29"/>
                  <a:pt x="69" y="33"/>
                </a:cubicBezTo>
                <a:cubicBezTo>
                  <a:pt x="68" y="34"/>
                  <a:pt x="65" y="34"/>
                  <a:pt x="65" y="32"/>
                </a:cubicBezTo>
                <a:cubicBezTo>
                  <a:pt x="63" y="23"/>
                  <a:pt x="63" y="12"/>
                  <a:pt x="58" y="5"/>
                </a:cubicBezTo>
                <a:cubicBezTo>
                  <a:pt x="57" y="3"/>
                  <a:pt x="56" y="2"/>
                  <a:pt x="55" y="0"/>
                </a:cubicBezTo>
                <a:cubicBezTo>
                  <a:pt x="55" y="1"/>
                  <a:pt x="54" y="2"/>
                  <a:pt x="54" y="2"/>
                </a:cubicBezTo>
                <a:cubicBezTo>
                  <a:pt x="42" y="15"/>
                  <a:pt x="26" y="21"/>
                  <a:pt x="15" y="33"/>
                </a:cubicBezTo>
                <a:cubicBezTo>
                  <a:pt x="0" y="49"/>
                  <a:pt x="7" y="64"/>
                  <a:pt x="17" y="78"/>
                </a:cubicBezTo>
                <a:cubicBezTo>
                  <a:pt x="20" y="77"/>
                  <a:pt x="20" y="77"/>
                  <a:pt x="20" y="77"/>
                </a:cubicBezTo>
                <a:cubicBezTo>
                  <a:pt x="31" y="75"/>
                  <a:pt x="43" y="76"/>
                  <a:pt x="54" y="81"/>
                </a:cubicBezTo>
                <a:cubicBezTo>
                  <a:pt x="65" y="85"/>
                  <a:pt x="73" y="92"/>
                  <a:pt x="80" y="100"/>
                </a:cubicBezTo>
                <a:cubicBezTo>
                  <a:pt x="98" y="96"/>
                  <a:pt x="116" y="91"/>
                  <a:pt x="131" y="76"/>
                </a:cubicBezTo>
                <a:cubicBezTo>
                  <a:pt x="148" y="59"/>
                  <a:pt x="157" y="34"/>
                  <a:pt x="145" y="11"/>
                </a:cubicBezTo>
                <a:cubicBezTo>
                  <a:pt x="145" y="10"/>
                  <a:pt x="145" y="9"/>
                  <a:pt x="1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5"/>
          <p:cNvSpPr/>
          <p:nvPr/>
        </p:nvSpPr>
        <p:spPr>
          <a:xfrm>
            <a:off x="1849320" y="992160"/>
            <a:ext cx="662040" cy="355680"/>
          </a:xfrm>
          <a:custGeom>
            <a:avLst/>
            <a:gdLst/>
            <a:ahLst/>
            <a:cxnLst/>
            <a:rect l="l" t="t" r="r" b="b"/>
            <a:pathLst>
              <a:path w="156" h="84">
                <a:moveTo>
                  <a:pt x="147" y="0"/>
                </a:moveTo>
                <a:cubicBezTo>
                  <a:pt x="145" y="21"/>
                  <a:pt x="132" y="42"/>
                  <a:pt x="116" y="54"/>
                </a:cubicBezTo>
                <a:cubicBezTo>
                  <a:pt x="109" y="59"/>
                  <a:pt x="94" y="66"/>
                  <a:pt x="86" y="57"/>
                </a:cubicBezTo>
                <a:cubicBezTo>
                  <a:pt x="82" y="52"/>
                  <a:pt x="83" y="46"/>
                  <a:pt x="85" y="41"/>
                </a:cubicBezTo>
                <a:cubicBezTo>
                  <a:pt x="79" y="46"/>
                  <a:pt x="71" y="52"/>
                  <a:pt x="63" y="50"/>
                </a:cubicBezTo>
                <a:cubicBezTo>
                  <a:pt x="53" y="49"/>
                  <a:pt x="43" y="47"/>
                  <a:pt x="38" y="37"/>
                </a:cubicBezTo>
                <a:cubicBezTo>
                  <a:pt x="32" y="25"/>
                  <a:pt x="32" y="11"/>
                  <a:pt x="37" y="0"/>
                </a:cubicBezTo>
                <a:cubicBezTo>
                  <a:pt x="29" y="5"/>
                  <a:pt x="21" y="10"/>
                  <a:pt x="15" y="17"/>
                </a:cubicBezTo>
                <a:cubicBezTo>
                  <a:pt x="0" y="33"/>
                  <a:pt x="7" y="48"/>
                  <a:pt x="17" y="62"/>
                </a:cubicBezTo>
                <a:cubicBezTo>
                  <a:pt x="20" y="61"/>
                  <a:pt x="20" y="61"/>
                  <a:pt x="20" y="61"/>
                </a:cubicBezTo>
                <a:cubicBezTo>
                  <a:pt x="31" y="59"/>
                  <a:pt x="43" y="60"/>
                  <a:pt x="54" y="65"/>
                </a:cubicBezTo>
                <a:cubicBezTo>
                  <a:pt x="65" y="69"/>
                  <a:pt x="73" y="76"/>
                  <a:pt x="80" y="84"/>
                </a:cubicBezTo>
                <a:cubicBezTo>
                  <a:pt x="98" y="80"/>
                  <a:pt x="116" y="75"/>
                  <a:pt x="131" y="60"/>
                </a:cubicBezTo>
                <a:cubicBezTo>
                  <a:pt x="147" y="45"/>
                  <a:pt x="156" y="22"/>
                  <a:pt x="147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6"/>
          <p:cNvSpPr/>
          <p:nvPr/>
        </p:nvSpPr>
        <p:spPr>
          <a:xfrm>
            <a:off x="1063800" y="733320"/>
            <a:ext cx="1501560" cy="1400400"/>
          </a:xfrm>
          <a:custGeom>
            <a:avLst/>
            <a:gdLst/>
            <a:ahLst/>
            <a:cxnLst/>
            <a:rect l="l" t="t" r="r" b="b"/>
            <a:pathLst>
              <a:path w="354" h="330">
                <a:moveTo>
                  <a:pt x="340" y="60"/>
                </a:moveTo>
                <a:cubicBezTo>
                  <a:pt x="338" y="54"/>
                  <a:pt x="336" y="49"/>
                  <a:pt x="333" y="45"/>
                </a:cubicBezTo>
                <a:cubicBezTo>
                  <a:pt x="328" y="37"/>
                  <a:pt x="328" y="37"/>
                  <a:pt x="328" y="37"/>
                </a:cubicBezTo>
                <a:cubicBezTo>
                  <a:pt x="316" y="22"/>
                  <a:pt x="297" y="11"/>
                  <a:pt x="280" y="5"/>
                </a:cubicBezTo>
                <a:cubicBezTo>
                  <a:pt x="265" y="0"/>
                  <a:pt x="249" y="0"/>
                  <a:pt x="234" y="3"/>
                </a:cubicBezTo>
                <a:cubicBezTo>
                  <a:pt x="227" y="5"/>
                  <a:pt x="227" y="5"/>
                  <a:pt x="227" y="5"/>
                </a:cubicBezTo>
                <a:cubicBezTo>
                  <a:pt x="234" y="11"/>
                  <a:pt x="234" y="11"/>
                  <a:pt x="234" y="11"/>
                </a:cubicBezTo>
                <a:cubicBezTo>
                  <a:pt x="241" y="18"/>
                  <a:pt x="241" y="28"/>
                  <a:pt x="237" y="37"/>
                </a:cubicBezTo>
                <a:cubicBezTo>
                  <a:pt x="234" y="42"/>
                  <a:pt x="234" y="42"/>
                  <a:pt x="234" y="42"/>
                </a:cubicBezTo>
                <a:cubicBezTo>
                  <a:pt x="226" y="53"/>
                  <a:pt x="211" y="60"/>
                  <a:pt x="201" y="68"/>
                </a:cubicBezTo>
                <a:cubicBezTo>
                  <a:pt x="180" y="85"/>
                  <a:pt x="182" y="110"/>
                  <a:pt x="196" y="128"/>
                </a:cubicBezTo>
                <a:cubicBezTo>
                  <a:pt x="193" y="134"/>
                  <a:pt x="193" y="134"/>
                  <a:pt x="193" y="134"/>
                </a:cubicBezTo>
                <a:cubicBezTo>
                  <a:pt x="177" y="159"/>
                  <a:pt x="161" y="185"/>
                  <a:pt x="141" y="208"/>
                </a:cubicBezTo>
                <a:cubicBezTo>
                  <a:pt x="118" y="235"/>
                  <a:pt x="87" y="257"/>
                  <a:pt x="56" y="274"/>
                </a:cubicBezTo>
                <a:cubicBezTo>
                  <a:pt x="39" y="283"/>
                  <a:pt x="20" y="292"/>
                  <a:pt x="9" y="307"/>
                </a:cubicBezTo>
                <a:cubicBezTo>
                  <a:pt x="0" y="319"/>
                  <a:pt x="12" y="328"/>
                  <a:pt x="23" y="329"/>
                </a:cubicBezTo>
                <a:cubicBezTo>
                  <a:pt x="42" y="330"/>
                  <a:pt x="62" y="320"/>
                  <a:pt x="78" y="313"/>
                </a:cubicBezTo>
                <a:cubicBezTo>
                  <a:pt x="95" y="305"/>
                  <a:pt x="112" y="296"/>
                  <a:pt x="128" y="287"/>
                </a:cubicBezTo>
                <a:cubicBezTo>
                  <a:pt x="183" y="254"/>
                  <a:pt x="229" y="210"/>
                  <a:pt x="265" y="158"/>
                </a:cubicBezTo>
                <a:cubicBezTo>
                  <a:pt x="268" y="153"/>
                  <a:pt x="268" y="153"/>
                  <a:pt x="268" y="153"/>
                </a:cubicBezTo>
                <a:cubicBezTo>
                  <a:pt x="312" y="144"/>
                  <a:pt x="354" y="107"/>
                  <a:pt x="340" y="60"/>
                </a:cubicBezTo>
                <a:close/>
                <a:moveTo>
                  <a:pt x="260" y="8"/>
                </a:moveTo>
                <a:cubicBezTo>
                  <a:pt x="286" y="9"/>
                  <a:pt x="311" y="26"/>
                  <a:pt x="326" y="48"/>
                </a:cubicBezTo>
                <a:cubicBezTo>
                  <a:pt x="323" y="53"/>
                  <a:pt x="318" y="48"/>
                  <a:pt x="314" y="43"/>
                </a:cubicBezTo>
                <a:cubicBezTo>
                  <a:pt x="313" y="40"/>
                  <a:pt x="310" y="41"/>
                  <a:pt x="309" y="43"/>
                </a:cubicBezTo>
                <a:cubicBezTo>
                  <a:pt x="307" y="48"/>
                  <a:pt x="306" y="69"/>
                  <a:pt x="298" y="68"/>
                </a:cubicBezTo>
                <a:cubicBezTo>
                  <a:pt x="292" y="66"/>
                  <a:pt x="287" y="61"/>
                  <a:pt x="286" y="55"/>
                </a:cubicBezTo>
                <a:cubicBezTo>
                  <a:pt x="285" y="54"/>
                  <a:pt x="284" y="52"/>
                  <a:pt x="283" y="51"/>
                </a:cubicBezTo>
                <a:cubicBezTo>
                  <a:pt x="270" y="43"/>
                  <a:pt x="263" y="63"/>
                  <a:pt x="255" y="71"/>
                </a:cubicBezTo>
                <a:cubicBezTo>
                  <a:pt x="253" y="60"/>
                  <a:pt x="251" y="49"/>
                  <a:pt x="244" y="41"/>
                </a:cubicBezTo>
                <a:cubicBezTo>
                  <a:pt x="244" y="41"/>
                  <a:pt x="244" y="41"/>
                  <a:pt x="244" y="41"/>
                </a:cubicBezTo>
                <a:cubicBezTo>
                  <a:pt x="250" y="29"/>
                  <a:pt x="248" y="18"/>
                  <a:pt x="240" y="9"/>
                </a:cubicBezTo>
                <a:cubicBezTo>
                  <a:pt x="247" y="8"/>
                  <a:pt x="253" y="8"/>
                  <a:pt x="260" y="8"/>
                </a:cubicBezTo>
                <a:close/>
                <a:moveTo>
                  <a:pt x="213" y="211"/>
                </a:moveTo>
                <a:cubicBezTo>
                  <a:pt x="191" y="235"/>
                  <a:pt x="165" y="255"/>
                  <a:pt x="138" y="273"/>
                </a:cubicBezTo>
                <a:cubicBezTo>
                  <a:pt x="107" y="293"/>
                  <a:pt x="72" y="313"/>
                  <a:pt x="36" y="321"/>
                </a:cubicBezTo>
                <a:cubicBezTo>
                  <a:pt x="30" y="322"/>
                  <a:pt x="20" y="324"/>
                  <a:pt x="15" y="320"/>
                </a:cubicBezTo>
                <a:cubicBezTo>
                  <a:pt x="6" y="312"/>
                  <a:pt x="29" y="298"/>
                  <a:pt x="33" y="296"/>
                </a:cubicBezTo>
                <a:cubicBezTo>
                  <a:pt x="52" y="283"/>
                  <a:pt x="72" y="274"/>
                  <a:pt x="91" y="261"/>
                </a:cubicBezTo>
                <a:cubicBezTo>
                  <a:pt x="127" y="237"/>
                  <a:pt x="155" y="205"/>
                  <a:pt x="178" y="170"/>
                </a:cubicBezTo>
                <a:cubicBezTo>
                  <a:pt x="189" y="170"/>
                  <a:pt x="197" y="170"/>
                  <a:pt x="206" y="180"/>
                </a:cubicBezTo>
                <a:cubicBezTo>
                  <a:pt x="215" y="189"/>
                  <a:pt x="214" y="200"/>
                  <a:pt x="213" y="211"/>
                </a:cubicBezTo>
                <a:close/>
                <a:moveTo>
                  <a:pt x="221" y="203"/>
                </a:moveTo>
                <a:cubicBezTo>
                  <a:pt x="221" y="194"/>
                  <a:pt x="217" y="183"/>
                  <a:pt x="212" y="177"/>
                </a:cubicBezTo>
                <a:cubicBezTo>
                  <a:pt x="205" y="169"/>
                  <a:pt x="193" y="162"/>
                  <a:pt x="182" y="164"/>
                </a:cubicBezTo>
                <a:cubicBezTo>
                  <a:pt x="188" y="154"/>
                  <a:pt x="194" y="144"/>
                  <a:pt x="199" y="133"/>
                </a:cubicBezTo>
                <a:cubicBezTo>
                  <a:pt x="206" y="129"/>
                  <a:pt x="206" y="129"/>
                  <a:pt x="206" y="129"/>
                </a:cubicBezTo>
                <a:cubicBezTo>
                  <a:pt x="218" y="127"/>
                  <a:pt x="230" y="128"/>
                  <a:pt x="243" y="135"/>
                </a:cubicBezTo>
                <a:cubicBezTo>
                  <a:pt x="249" y="138"/>
                  <a:pt x="253" y="142"/>
                  <a:pt x="257" y="146"/>
                </a:cubicBezTo>
                <a:cubicBezTo>
                  <a:pt x="259" y="155"/>
                  <a:pt x="259" y="155"/>
                  <a:pt x="259" y="155"/>
                </a:cubicBezTo>
                <a:cubicBezTo>
                  <a:pt x="247" y="171"/>
                  <a:pt x="235" y="188"/>
                  <a:pt x="221" y="203"/>
                </a:cubicBezTo>
                <a:close/>
                <a:moveTo>
                  <a:pt x="316" y="121"/>
                </a:moveTo>
                <a:cubicBezTo>
                  <a:pt x="301" y="136"/>
                  <a:pt x="283" y="141"/>
                  <a:pt x="265" y="145"/>
                </a:cubicBezTo>
                <a:cubicBezTo>
                  <a:pt x="258" y="137"/>
                  <a:pt x="250" y="130"/>
                  <a:pt x="239" y="126"/>
                </a:cubicBezTo>
                <a:cubicBezTo>
                  <a:pt x="228" y="121"/>
                  <a:pt x="216" y="120"/>
                  <a:pt x="205" y="122"/>
                </a:cubicBezTo>
                <a:cubicBezTo>
                  <a:pt x="202" y="123"/>
                  <a:pt x="202" y="123"/>
                  <a:pt x="202" y="123"/>
                </a:cubicBezTo>
                <a:cubicBezTo>
                  <a:pt x="192" y="109"/>
                  <a:pt x="185" y="94"/>
                  <a:pt x="200" y="78"/>
                </a:cubicBezTo>
                <a:cubicBezTo>
                  <a:pt x="211" y="66"/>
                  <a:pt x="227" y="60"/>
                  <a:pt x="239" y="47"/>
                </a:cubicBezTo>
                <a:cubicBezTo>
                  <a:pt x="239" y="47"/>
                  <a:pt x="240" y="46"/>
                  <a:pt x="240" y="45"/>
                </a:cubicBezTo>
                <a:cubicBezTo>
                  <a:pt x="241" y="47"/>
                  <a:pt x="242" y="48"/>
                  <a:pt x="243" y="50"/>
                </a:cubicBezTo>
                <a:cubicBezTo>
                  <a:pt x="248" y="57"/>
                  <a:pt x="248" y="68"/>
                  <a:pt x="250" y="77"/>
                </a:cubicBezTo>
                <a:cubicBezTo>
                  <a:pt x="250" y="79"/>
                  <a:pt x="253" y="79"/>
                  <a:pt x="254" y="78"/>
                </a:cubicBezTo>
                <a:cubicBezTo>
                  <a:pt x="263" y="74"/>
                  <a:pt x="266" y="65"/>
                  <a:pt x="272" y="58"/>
                </a:cubicBezTo>
                <a:cubicBezTo>
                  <a:pt x="280" y="48"/>
                  <a:pt x="280" y="61"/>
                  <a:pt x="282" y="64"/>
                </a:cubicBezTo>
                <a:cubicBezTo>
                  <a:pt x="284" y="67"/>
                  <a:pt x="286" y="69"/>
                  <a:pt x="289" y="71"/>
                </a:cubicBezTo>
                <a:cubicBezTo>
                  <a:pt x="311" y="79"/>
                  <a:pt x="309" y="65"/>
                  <a:pt x="313" y="50"/>
                </a:cubicBezTo>
                <a:cubicBezTo>
                  <a:pt x="319" y="56"/>
                  <a:pt x="325" y="59"/>
                  <a:pt x="329" y="54"/>
                </a:cubicBezTo>
                <a:cubicBezTo>
                  <a:pt x="330" y="54"/>
                  <a:pt x="330" y="55"/>
                  <a:pt x="330" y="56"/>
                </a:cubicBezTo>
                <a:cubicBezTo>
                  <a:pt x="342" y="79"/>
                  <a:pt x="333" y="104"/>
                  <a:pt x="316" y="1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7"/>
          <p:cNvSpPr/>
          <p:nvPr/>
        </p:nvSpPr>
        <p:spPr>
          <a:xfrm>
            <a:off x="1598760" y="2965320"/>
            <a:ext cx="187200" cy="169920"/>
          </a:xfrm>
          <a:custGeom>
            <a:avLst/>
            <a:gdLst/>
            <a:ahLst/>
            <a:cxnLst/>
            <a:rect l="l" t="t" r="r" b="b"/>
            <a:pathLst>
              <a:path w="44" h="40">
                <a:moveTo>
                  <a:pt x="35" y="2"/>
                </a:moveTo>
                <a:cubicBezTo>
                  <a:pt x="34" y="3"/>
                  <a:pt x="34" y="3"/>
                  <a:pt x="34" y="2"/>
                </a:cubicBezTo>
                <a:cubicBezTo>
                  <a:pt x="23" y="0"/>
                  <a:pt x="11" y="9"/>
                  <a:pt x="6" y="18"/>
                </a:cubicBezTo>
                <a:cubicBezTo>
                  <a:pt x="0" y="28"/>
                  <a:pt x="5" y="40"/>
                  <a:pt x="18" y="37"/>
                </a:cubicBezTo>
                <a:cubicBezTo>
                  <a:pt x="28" y="35"/>
                  <a:pt x="38" y="28"/>
                  <a:pt x="42" y="19"/>
                </a:cubicBezTo>
                <a:cubicBezTo>
                  <a:pt x="44" y="15"/>
                  <a:pt x="44" y="9"/>
                  <a:pt x="40" y="6"/>
                </a:cubicBezTo>
                <a:cubicBezTo>
                  <a:pt x="39" y="4"/>
                  <a:pt x="37" y="3"/>
                  <a:pt x="35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18"/>
          <p:cNvSpPr/>
          <p:nvPr/>
        </p:nvSpPr>
        <p:spPr>
          <a:xfrm>
            <a:off x="1530360" y="2430360"/>
            <a:ext cx="136440" cy="11916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9" y="1"/>
                </a:moveTo>
                <a:cubicBezTo>
                  <a:pt x="21" y="0"/>
                  <a:pt x="12" y="2"/>
                  <a:pt x="7" y="8"/>
                </a:cubicBezTo>
                <a:cubicBezTo>
                  <a:pt x="4" y="10"/>
                  <a:pt x="2" y="14"/>
                  <a:pt x="1" y="17"/>
                </a:cubicBezTo>
                <a:cubicBezTo>
                  <a:pt x="0" y="21"/>
                  <a:pt x="1" y="24"/>
                  <a:pt x="1" y="27"/>
                </a:cubicBezTo>
                <a:cubicBezTo>
                  <a:pt x="3" y="28"/>
                  <a:pt x="7" y="28"/>
                  <a:pt x="10" y="27"/>
                </a:cubicBezTo>
                <a:cubicBezTo>
                  <a:pt x="18" y="24"/>
                  <a:pt x="29" y="18"/>
                  <a:pt x="31" y="9"/>
                </a:cubicBezTo>
                <a:cubicBezTo>
                  <a:pt x="32" y="6"/>
                  <a:pt x="31" y="3"/>
                  <a:pt x="29" y="1"/>
                </a:cubicBezTo>
                <a:close/>
              </a:path>
            </a:pathLst>
          </a:custGeom>
          <a:solidFill>
            <a:srgbClr val="AD5E4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19"/>
          <p:cNvSpPr/>
          <p:nvPr/>
        </p:nvSpPr>
        <p:spPr>
          <a:xfrm>
            <a:off x="1920960" y="2914560"/>
            <a:ext cx="156960" cy="165240"/>
          </a:xfrm>
          <a:custGeom>
            <a:avLst/>
            <a:gdLst/>
            <a:ahLst/>
            <a:cxnLst/>
            <a:rect l="l" t="t" r="r" b="b"/>
            <a:pathLst>
              <a:path w="37" h="39">
                <a:moveTo>
                  <a:pt x="22" y="2"/>
                </a:moveTo>
                <a:cubicBezTo>
                  <a:pt x="15" y="6"/>
                  <a:pt x="8" y="10"/>
                  <a:pt x="5" y="17"/>
                </a:cubicBezTo>
                <a:cubicBezTo>
                  <a:pt x="0" y="27"/>
                  <a:pt x="7" y="39"/>
                  <a:pt x="19" y="34"/>
                </a:cubicBezTo>
                <a:cubicBezTo>
                  <a:pt x="26" y="31"/>
                  <a:pt x="33" y="24"/>
                  <a:pt x="35" y="16"/>
                </a:cubicBezTo>
                <a:cubicBezTo>
                  <a:pt x="36" y="12"/>
                  <a:pt x="37" y="7"/>
                  <a:pt x="34" y="4"/>
                </a:cubicBezTo>
                <a:cubicBezTo>
                  <a:pt x="30" y="0"/>
                  <a:pt x="26" y="1"/>
                  <a:pt x="22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20"/>
          <p:cNvSpPr/>
          <p:nvPr/>
        </p:nvSpPr>
        <p:spPr>
          <a:xfrm>
            <a:off x="1487520" y="2417760"/>
            <a:ext cx="10620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4" y="6"/>
                </a:moveTo>
                <a:cubicBezTo>
                  <a:pt x="18" y="3"/>
                  <a:pt x="21" y="1"/>
                  <a:pt x="25" y="0"/>
                </a:cubicBezTo>
                <a:cubicBezTo>
                  <a:pt x="22" y="1"/>
                  <a:pt x="19" y="2"/>
                  <a:pt x="16" y="3"/>
                </a:cubicBezTo>
                <a:cubicBezTo>
                  <a:pt x="11" y="6"/>
                  <a:pt x="7" y="10"/>
                  <a:pt x="4" y="14"/>
                </a:cubicBezTo>
                <a:cubicBezTo>
                  <a:pt x="0" y="20"/>
                  <a:pt x="2" y="25"/>
                  <a:pt x="6" y="28"/>
                </a:cubicBezTo>
                <a:cubicBezTo>
                  <a:pt x="3" y="20"/>
                  <a:pt x="9" y="10"/>
                  <a:pt x="14" y="6"/>
                </a:cubicBezTo>
                <a:close/>
              </a:path>
            </a:pathLst>
          </a:custGeom>
          <a:solidFill>
            <a:srgbClr val="7A533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21"/>
          <p:cNvSpPr/>
          <p:nvPr/>
        </p:nvSpPr>
        <p:spPr>
          <a:xfrm>
            <a:off x="1279440" y="2948040"/>
            <a:ext cx="187560" cy="144360"/>
          </a:xfrm>
          <a:custGeom>
            <a:avLst/>
            <a:gdLst/>
            <a:ahLst/>
            <a:cxnLst/>
            <a:rect l="l" t="t" r="r" b="b"/>
            <a:pathLst>
              <a:path w="44" h="34">
                <a:moveTo>
                  <a:pt x="27" y="1"/>
                </a:moveTo>
                <a:cubicBezTo>
                  <a:pt x="20" y="3"/>
                  <a:pt x="13" y="7"/>
                  <a:pt x="8" y="12"/>
                </a:cubicBezTo>
                <a:cubicBezTo>
                  <a:pt x="0" y="21"/>
                  <a:pt x="4" y="34"/>
                  <a:pt x="17" y="32"/>
                </a:cubicBezTo>
                <a:cubicBezTo>
                  <a:pt x="25" y="31"/>
                  <a:pt x="36" y="25"/>
                  <a:pt x="40" y="17"/>
                </a:cubicBezTo>
                <a:cubicBezTo>
                  <a:pt x="42" y="14"/>
                  <a:pt x="44" y="9"/>
                  <a:pt x="41" y="6"/>
                </a:cubicBezTo>
                <a:cubicBezTo>
                  <a:pt x="38" y="1"/>
                  <a:pt x="32" y="0"/>
                  <a:pt x="27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22"/>
          <p:cNvSpPr/>
          <p:nvPr/>
        </p:nvSpPr>
        <p:spPr>
          <a:xfrm>
            <a:off x="1322280" y="2749680"/>
            <a:ext cx="131760" cy="71280"/>
          </a:xfrm>
          <a:custGeom>
            <a:avLst/>
            <a:gdLst/>
            <a:ahLst/>
            <a:cxnLst/>
            <a:rect l="l" t="t" r="r" b="b"/>
            <a:pathLst>
              <a:path w="31" h="17">
                <a:moveTo>
                  <a:pt x="15" y="2"/>
                </a:moveTo>
                <a:cubicBezTo>
                  <a:pt x="7" y="4"/>
                  <a:pt x="1" y="8"/>
                  <a:pt x="0" y="16"/>
                </a:cubicBezTo>
                <a:cubicBezTo>
                  <a:pt x="1" y="16"/>
                  <a:pt x="2" y="17"/>
                  <a:pt x="4" y="17"/>
                </a:cubicBezTo>
                <a:cubicBezTo>
                  <a:pt x="12" y="17"/>
                  <a:pt x="21" y="12"/>
                  <a:pt x="27" y="6"/>
                </a:cubicBezTo>
                <a:cubicBezTo>
                  <a:pt x="28" y="4"/>
                  <a:pt x="30" y="2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3" y="0"/>
                  <a:pt x="19" y="1"/>
                  <a:pt x="15" y="2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23"/>
          <p:cNvSpPr/>
          <p:nvPr/>
        </p:nvSpPr>
        <p:spPr>
          <a:xfrm>
            <a:off x="1212840" y="2503440"/>
            <a:ext cx="1662120" cy="920880"/>
          </a:xfrm>
          <a:custGeom>
            <a:avLst/>
            <a:gdLst/>
            <a:ahLst/>
            <a:cxnLst/>
            <a:rect l="l" t="t" r="r" b="b"/>
            <a:pathLst>
              <a:path w="392" h="217">
                <a:moveTo>
                  <a:pt x="298" y="116"/>
                </a:moveTo>
                <a:cubicBezTo>
                  <a:pt x="277" y="133"/>
                  <a:pt x="256" y="150"/>
                  <a:pt x="230" y="161"/>
                </a:cubicBezTo>
                <a:cubicBezTo>
                  <a:pt x="204" y="173"/>
                  <a:pt x="175" y="182"/>
                  <a:pt x="148" y="192"/>
                </a:cubicBezTo>
                <a:cubicBezTo>
                  <a:pt x="122" y="202"/>
                  <a:pt x="93" y="207"/>
                  <a:pt x="65" y="206"/>
                </a:cubicBezTo>
                <a:cubicBezTo>
                  <a:pt x="43" y="204"/>
                  <a:pt x="21" y="201"/>
                  <a:pt x="0" y="195"/>
                </a:cubicBezTo>
                <a:cubicBezTo>
                  <a:pt x="14" y="203"/>
                  <a:pt x="30" y="209"/>
                  <a:pt x="47" y="211"/>
                </a:cubicBezTo>
                <a:cubicBezTo>
                  <a:pt x="83" y="217"/>
                  <a:pt x="118" y="210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81" y="191"/>
                  <a:pt x="208" y="182"/>
                  <a:pt x="233" y="168"/>
                </a:cubicBezTo>
                <a:cubicBezTo>
                  <a:pt x="257" y="156"/>
                  <a:pt x="280" y="142"/>
                  <a:pt x="303" y="128"/>
                </a:cubicBezTo>
                <a:cubicBezTo>
                  <a:pt x="342" y="102"/>
                  <a:pt x="392" y="63"/>
                  <a:pt x="387" y="10"/>
                </a:cubicBezTo>
                <a:cubicBezTo>
                  <a:pt x="386" y="7"/>
                  <a:pt x="386" y="3"/>
                  <a:pt x="385" y="0"/>
                </a:cubicBezTo>
                <a:cubicBezTo>
                  <a:pt x="385" y="26"/>
                  <a:pt x="364" y="54"/>
                  <a:pt x="349" y="70"/>
                </a:cubicBezTo>
                <a:cubicBezTo>
                  <a:pt x="333" y="87"/>
                  <a:pt x="316" y="101"/>
                  <a:pt x="298" y="11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4"/>
          <p:cNvSpPr/>
          <p:nvPr/>
        </p:nvSpPr>
        <p:spPr>
          <a:xfrm>
            <a:off x="1293840" y="2698920"/>
            <a:ext cx="165240" cy="104760"/>
          </a:xfrm>
          <a:custGeom>
            <a:avLst/>
            <a:gdLst/>
            <a:ahLst/>
            <a:cxnLst/>
            <a:rect l="l" t="t" r="r" b="b"/>
            <a:pathLst>
              <a:path w="39" h="25">
                <a:moveTo>
                  <a:pt x="3" y="25"/>
                </a:moveTo>
                <a:cubicBezTo>
                  <a:pt x="4" y="18"/>
                  <a:pt x="10" y="13"/>
                  <a:pt x="16" y="11"/>
                </a:cubicBezTo>
                <a:cubicBezTo>
                  <a:pt x="21" y="8"/>
                  <a:pt x="32" y="5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3"/>
                  <a:pt x="35" y="1"/>
                  <a:pt x="32" y="0"/>
                </a:cubicBezTo>
                <a:cubicBezTo>
                  <a:pt x="24" y="0"/>
                  <a:pt x="15" y="2"/>
                  <a:pt x="9" y="7"/>
                </a:cubicBezTo>
                <a:cubicBezTo>
                  <a:pt x="4" y="10"/>
                  <a:pt x="0" y="15"/>
                  <a:pt x="2" y="21"/>
                </a:cubicBezTo>
                <a:cubicBezTo>
                  <a:pt x="2" y="22"/>
                  <a:pt x="2" y="23"/>
                  <a:pt x="3" y="25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5"/>
          <p:cNvSpPr/>
          <p:nvPr/>
        </p:nvSpPr>
        <p:spPr>
          <a:xfrm>
            <a:off x="2133720" y="2757600"/>
            <a:ext cx="182520" cy="199800"/>
          </a:xfrm>
          <a:custGeom>
            <a:avLst/>
            <a:gdLst/>
            <a:ahLst/>
            <a:cxnLst/>
            <a:rect l="l" t="t" r="r" b="b"/>
            <a:pathLst>
              <a:path w="43" h="47">
                <a:moveTo>
                  <a:pt x="18" y="7"/>
                </a:moveTo>
                <a:cubicBezTo>
                  <a:pt x="12" y="10"/>
                  <a:pt x="7" y="16"/>
                  <a:pt x="4" y="21"/>
                </a:cubicBezTo>
                <a:cubicBezTo>
                  <a:pt x="0" y="32"/>
                  <a:pt x="6" y="47"/>
                  <a:pt x="20" y="43"/>
                </a:cubicBezTo>
                <a:cubicBezTo>
                  <a:pt x="29" y="40"/>
                  <a:pt x="38" y="31"/>
                  <a:pt x="41" y="22"/>
                </a:cubicBezTo>
                <a:cubicBezTo>
                  <a:pt x="42" y="18"/>
                  <a:pt x="43" y="12"/>
                  <a:pt x="40" y="8"/>
                </a:cubicBezTo>
                <a:cubicBezTo>
                  <a:pt x="34" y="0"/>
                  <a:pt x="26" y="4"/>
                  <a:pt x="18" y="7"/>
                </a:cubicBezTo>
                <a:close/>
              </a:path>
            </a:pathLst>
          </a:custGeom>
          <a:solidFill>
            <a:srgbClr val="EF41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26"/>
          <p:cNvSpPr/>
          <p:nvPr/>
        </p:nvSpPr>
        <p:spPr>
          <a:xfrm>
            <a:off x="2430360" y="2455920"/>
            <a:ext cx="190440" cy="225360"/>
          </a:xfrm>
          <a:custGeom>
            <a:avLst/>
            <a:gdLst/>
            <a:ahLst/>
            <a:cxnLst/>
            <a:rect l="l" t="t" r="r" b="b"/>
            <a:pathLst>
              <a:path w="45" h="53">
                <a:moveTo>
                  <a:pt x="6" y="20"/>
                </a:moveTo>
                <a:cubicBezTo>
                  <a:pt x="2" y="26"/>
                  <a:pt x="0" y="33"/>
                  <a:pt x="0" y="40"/>
                </a:cubicBezTo>
                <a:cubicBezTo>
                  <a:pt x="0" y="45"/>
                  <a:pt x="1" y="48"/>
                  <a:pt x="4" y="52"/>
                </a:cubicBezTo>
                <a:cubicBezTo>
                  <a:pt x="18" y="53"/>
                  <a:pt x="32" y="42"/>
                  <a:pt x="38" y="31"/>
                </a:cubicBezTo>
                <a:cubicBezTo>
                  <a:pt x="43" y="23"/>
                  <a:pt x="45" y="11"/>
                  <a:pt x="41" y="3"/>
                </a:cubicBezTo>
                <a:cubicBezTo>
                  <a:pt x="27" y="0"/>
                  <a:pt x="13" y="7"/>
                  <a:pt x="6" y="2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27"/>
          <p:cNvSpPr/>
          <p:nvPr/>
        </p:nvSpPr>
        <p:spPr>
          <a:xfrm>
            <a:off x="1000080" y="2108160"/>
            <a:ext cx="1871640" cy="1247760"/>
          </a:xfrm>
          <a:custGeom>
            <a:avLst/>
            <a:gdLst/>
            <a:ahLst/>
            <a:cxnLst/>
            <a:rect l="l" t="t" r="r" b="b"/>
            <a:pathLst>
              <a:path w="441" h="294">
                <a:moveTo>
                  <a:pt x="423" y="69"/>
                </a:moveTo>
                <a:cubicBezTo>
                  <a:pt x="412" y="57"/>
                  <a:pt x="398" y="49"/>
                  <a:pt x="381" y="49"/>
                </a:cubicBezTo>
                <a:cubicBezTo>
                  <a:pt x="355" y="49"/>
                  <a:pt x="331" y="60"/>
                  <a:pt x="307" y="68"/>
                </a:cubicBezTo>
                <a:cubicBezTo>
                  <a:pt x="290" y="74"/>
                  <a:pt x="256" y="85"/>
                  <a:pt x="246" y="67"/>
                </a:cubicBezTo>
                <a:cubicBezTo>
                  <a:pt x="245" y="67"/>
                  <a:pt x="245" y="66"/>
                  <a:pt x="245" y="65"/>
                </a:cubicBezTo>
                <a:cubicBezTo>
                  <a:pt x="245" y="64"/>
                  <a:pt x="244" y="63"/>
                  <a:pt x="244" y="62"/>
                </a:cubicBezTo>
                <a:cubicBezTo>
                  <a:pt x="244" y="61"/>
                  <a:pt x="244" y="59"/>
                  <a:pt x="244" y="58"/>
                </a:cubicBezTo>
                <a:cubicBezTo>
                  <a:pt x="232" y="0"/>
                  <a:pt x="148" y="33"/>
                  <a:pt x="114" y="55"/>
                </a:cubicBezTo>
                <a:cubicBezTo>
                  <a:pt x="90" y="70"/>
                  <a:pt x="69" y="89"/>
                  <a:pt x="51" y="112"/>
                </a:cubicBezTo>
                <a:cubicBezTo>
                  <a:pt x="33" y="135"/>
                  <a:pt x="15" y="161"/>
                  <a:pt x="8" y="190"/>
                </a:cubicBezTo>
                <a:cubicBezTo>
                  <a:pt x="0" y="220"/>
                  <a:pt x="5" y="250"/>
                  <a:pt x="28" y="272"/>
                </a:cubicBezTo>
                <a:cubicBezTo>
                  <a:pt x="30" y="273"/>
                  <a:pt x="31" y="275"/>
                  <a:pt x="33" y="276"/>
                </a:cubicBezTo>
                <a:cubicBezTo>
                  <a:pt x="58" y="284"/>
                  <a:pt x="83" y="290"/>
                  <a:pt x="110" y="291"/>
                </a:cubicBezTo>
                <a:cubicBezTo>
                  <a:pt x="164" y="294"/>
                  <a:pt x="214" y="272"/>
                  <a:pt x="264" y="254"/>
                </a:cubicBezTo>
                <a:cubicBezTo>
                  <a:pt x="308" y="237"/>
                  <a:pt x="348" y="204"/>
                  <a:pt x="381" y="172"/>
                </a:cubicBezTo>
                <a:cubicBezTo>
                  <a:pt x="408" y="145"/>
                  <a:pt x="441" y="108"/>
                  <a:pt x="423" y="69"/>
                </a:cubicBezTo>
                <a:cubicBezTo>
                  <a:pt x="423" y="69"/>
                  <a:pt x="423" y="69"/>
                  <a:pt x="423" y="69"/>
                </a:cubicBezTo>
                <a:close/>
                <a:moveTo>
                  <a:pt x="68" y="147"/>
                </a:moveTo>
                <a:cubicBezTo>
                  <a:pt x="73" y="140"/>
                  <a:pt x="83" y="135"/>
                  <a:pt x="92" y="134"/>
                </a:cubicBezTo>
                <a:cubicBezTo>
                  <a:pt x="105" y="130"/>
                  <a:pt x="120" y="141"/>
                  <a:pt x="112" y="155"/>
                </a:cubicBezTo>
                <a:cubicBezTo>
                  <a:pt x="106" y="166"/>
                  <a:pt x="91" y="175"/>
                  <a:pt x="78" y="174"/>
                </a:cubicBezTo>
                <a:cubicBezTo>
                  <a:pt x="65" y="172"/>
                  <a:pt x="60" y="156"/>
                  <a:pt x="68" y="147"/>
                </a:cubicBezTo>
                <a:close/>
                <a:moveTo>
                  <a:pt x="114" y="211"/>
                </a:moveTo>
                <a:cubicBezTo>
                  <a:pt x="112" y="224"/>
                  <a:pt x="97" y="233"/>
                  <a:pt x="85" y="235"/>
                </a:cubicBezTo>
                <a:cubicBezTo>
                  <a:pt x="72" y="238"/>
                  <a:pt x="59" y="228"/>
                  <a:pt x="65" y="214"/>
                </a:cubicBezTo>
                <a:cubicBezTo>
                  <a:pt x="68" y="204"/>
                  <a:pt x="84" y="192"/>
                  <a:pt x="97" y="193"/>
                </a:cubicBezTo>
                <a:cubicBezTo>
                  <a:pt x="106" y="193"/>
                  <a:pt x="116" y="199"/>
                  <a:pt x="114" y="211"/>
                </a:cubicBezTo>
                <a:close/>
                <a:moveTo>
                  <a:pt x="113" y="89"/>
                </a:moveTo>
                <a:cubicBezTo>
                  <a:pt x="115" y="85"/>
                  <a:pt x="118" y="80"/>
                  <a:pt x="122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31" y="65"/>
                  <a:pt x="159" y="62"/>
                  <a:pt x="162" y="81"/>
                </a:cubicBezTo>
                <a:cubicBezTo>
                  <a:pt x="165" y="93"/>
                  <a:pt x="148" y="105"/>
                  <a:pt x="138" y="108"/>
                </a:cubicBezTo>
                <a:cubicBezTo>
                  <a:pt x="127" y="111"/>
                  <a:pt x="106" y="104"/>
                  <a:pt x="113" y="89"/>
                </a:cubicBezTo>
                <a:close/>
                <a:moveTo>
                  <a:pt x="191" y="218"/>
                </a:moveTo>
                <a:cubicBezTo>
                  <a:pt x="188" y="232"/>
                  <a:pt x="172" y="244"/>
                  <a:pt x="159" y="246"/>
                </a:cubicBezTo>
                <a:cubicBezTo>
                  <a:pt x="143" y="247"/>
                  <a:pt x="133" y="233"/>
                  <a:pt x="140" y="219"/>
                </a:cubicBezTo>
                <a:cubicBezTo>
                  <a:pt x="144" y="211"/>
                  <a:pt x="152" y="203"/>
                  <a:pt x="161" y="201"/>
                </a:cubicBezTo>
                <a:cubicBezTo>
                  <a:pt x="174" y="194"/>
                  <a:pt x="193" y="201"/>
                  <a:pt x="191" y="218"/>
                </a:cubicBezTo>
                <a:close/>
                <a:moveTo>
                  <a:pt x="166" y="140"/>
                </a:moveTo>
                <a:cubicBezTo>
                  <a:pt x="173" y="129"/>
                  <a:pt x="186" y="119"/>
                  <a:pt x="200" y="113"/>
                </a:cubicBezTo>
                <a:cubicBezTo>
                  <a:pt x="210" y="105"/>
                  <a:pt x="224" y="101"/>
                  <a:pt x="235" y="107"/>
                </a:cubicBezTo>
                <a:cubicBezTo>
                  <a:pt x="243" y="112"/>
                  <a:pt x="248" y="119"/>
                  <a:pt x="246" y="128"/>
                </a:cubicBezTo>
                <a:cubicBezTo>
                  <a:pt x="242" y="151"/>
                  <a:pt x="215" y="172"/>
                  <a:pt x="193" y="175"/>
                </a:cubicBezTo>
                <a:cubicBezTo>
                  <a:pt x="171" y="178"/>
                  <a:pt x="152" y="159"/>
                  <a:pt x="166" y="140"/>
                </a:cubicBezTo>
                <a:close/>
                <a:moveTo>
                  <a:pt x="238" y="229"/>
                </a:moveTo>
                <a:cubicBezTo>
                  <a:pt x="226" y="234"/>
                  <a:pt x="212" y="225"/>
                  <a:pt x="214" y="211"/>
                </a:cubicBezTo>
                <a:cubicBezTo>
                  <a:pt x="215" y="202"/>
                  <a:pt x="224" y="193"/>
                  <a:pt x="234" y="189"/>
                </a:cubicBezTo>
                <a:cubicBezTo>
                  <a:pt x="243" y="181"/>
                  <a:pt x="259" y="187"/>
                  <a:pt x="259" y="201"/>
                </a:cubicBezTo>
                <a:cubicBezTo>
                  <a:pt x="258" y="213"/>
                  <a:pt x="249" y="225"/>
                  <a:pt x="238" y="229"/>
                </a:cubicBezTo>
                <a:close/>
                <a:moveTo>
                  <a:pt x="315" y="170"/>
                </a:moveTo>
                <a:cubicBezTo>
                  <a:pt x="314" y="184"/>
                  <a:pt x="301" y="200"/>
                  <a:pt x="287" y="202"/>
                </a:cubicBezTo>
                <a:cubicBezTo>
                  <a:pt x="272" y="205"/>
                  <a:pt x="259" y="190"/>
                  <a:pt x="265" y="175"/>
                </a:cubicBezTo>
                <a:cubicBezTo>
                  <a:pt x="269" y="165"/>
                  <a:pt x="278" y="156"/>
                  <a:pt x="288" y="153"/>
                </a:cubicBezTo>
                <a:cubicBezTo>
                  <a:pt x="293" y="150"/>
                  <a:pt x="301" y="149"/>
                  <a:pt x="306" y="153"/>
                </a:cubicBezTo>
                <a:cubicBezTo>
                  <a:pt x="312" y="157"/>
                  <a:pt x="315" y="163"/>
                  <a:pt x="315" y="170"/>
                </a:cubicBezTo>
                <a:close/>
                <a:moveTo>
                  <a:pt x="385" y="107"/>
                </a:moveTo>
                <a:cubicBezTo>
                  <a:pt x="378" y="125"/>
                  <a:pt x="359" y="142"/>
                  <a:pt x="339" y="140"/>
                </a:cubicBezTo>
                <a:cubicBezTo>
                  <a:pt x="318" y="139"/>
                  <a:pt x="313" y="115"/>
                  <a:pt x="322" y="100"/>
                </a:cubicBezTo>
                <a:cubicBezTo>
                  <a:pt x="332" y="85"/>
                  <a:pt x="350" y="70"/>
                  <a:pt x="369" y="72"/>
                </a:cubicBezTo>
                <a:cubicBezTo>
                  <a:pt x="370" y="72"/>
                  <a:pt x="372" y="72"/>
                  <a:pt x="373" y="73"/>
                </a:cubicBezTo>
                <a:cubicBezTo>
                  <a:pt x="374" y="73"/>
                  <a:pt x="374" y="73"/>
                  <a:pt x="375" y="73"/>
                </a:cubicBezTo>
                <a:cubicBezTo>
                  <a:pt x="375" y="74"/>
                  <a:pt x="376" y="74"/>
                  <a:pt x="376" y="74"/>
                </a:cubicBezTo>
                <a:cubicBezTo>
                  <a:pt x="385" y="80"/>
                  <a:pt x="390" y="96"/>
                  <a:pt x="385" y="10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28"/>
          <p:cNvSpPr/>
          <p:nvPr/>
        </p:nvSpPr>
        <p:spPr>
          <a:xfrm>
            <a:off x="1000080" y="2481120"/>
            <a:ext cx="1824120" cy="874800"/>
          </a:xfrm>
          <a:custGeom>
            <a:avLst/>
            <a:gdLst/>
            <a:ahLst/>
            <a:cxnLst/>
            <a:rect l="l" t="t" r="r" b="b"/>
            <a:pathLst>
              <a:path w="430" h="206">
                <a:moveTo>
                  <a:pt x="409" y="39"/>
                </a:moveTo>
                <a:cubicBezTo>
                  <a:pt x="384" y="67"/>
                  <a:pt x="352" y="87"/>
                  <a:pt x="320" y="105"/>
                </a:cubicBezTo>
                <a:cubicBezTo>
                  <a:pt x="287" y="124"/>
                  <a:pt x="254" y="142"/>
                  <a:pt x="218" y="156"/>
                </a:cubicBezTo>
                <a:cubicBezTo>
                  <a:pt x="191" y="167"/>
                  <a:pt x="162" y="177"/>
                  <a:pt x="132" y="178"/>
                </a:cubicBezTo>
                <a:cubicBezTo>
                  <a:pt x="86" y="179"/>
                  <a:pt x="41" y="159"/>
                  <a:pt x="34" y="109"/>
                </a:cubicBezTo>
                <a:cubicBezTo>
                  <a:pt x="30" y="77"/>
                  <a:pt x="40" y="47"/>
                  <a:pt x="56" y="19"/>
                </a:cubicBezTo>
                <a:cubicBezTo>
                  <a:pt x="56" y="18"/>
                  <a:pt x="56" y="18"/>
                  <a:pt x="57" y="17"/>
                </a:cubicBezTo>
                <a:cubicBezTo>
                  <a:pt x="55" y="19"/>
                  <a:pt x="53" y="21"/>
                  <a:pt x="51" y="24"/>
                </a:cubicBezTo>
                <a:cubicBezTo>
                  <a:pt x="33" y="47"/>
                  <a:pt x="15" y="73"/>
                  <a:pt x="8" y="102"/>
                </a:cubicBezTo>
                <a:cubicBezTo>
                  <a:pt x="0" y="132"/>
                  <a:pt x="5" y="162"/>
                  <a:pt x="28" y="184"/>
                </a:cubicBezTo>
                <a:cubicBezTo>
                  <a:pt x="30" y="185"/>
                  <a:pt x="31" y="187"/>
                  <a:pt x="33" y="188"/>
                </a:cubicBezTo>
                <a:cubicBezTo>
                  <a:pt x="58" y="196"/>
                  <a:pt x="83" y="202"/>
                  <a:pt x="110" y="203"/>
                </a:cubicBezTo>
                <a:cubicBezTo>
                  <a:pt x="164" y="206"/>
                  <a:pt x="214" y="184"/>
                  <a:pt x="264" y="166"/>
                </a:cubicBezTo>
                <a:cubicBezTo>
                  <a:pt x="308" y="149"/>
                  <a:pt x="348" y="116"/>
                  <a:pt x="381" y="84"/>
                </a:cubicBezTo>
                <a:cubicBezTo>
                  <a:pt x="404" y="61"/>
                  <a:pt x="430" y="32"/>
                  <a:pt x="428" y="0"/>
                </a:cubicBezTo>
                <a:cubicBezTo>
                  <a:pt x="424" y="14"/>
                  <a:pt x="418" y="28"/>
                  <a:pt x="409" y="39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29"/>
          <p:cNvSpPr/>
          <p:nvPr/>
        </p:nvSpPr>
        <p:spPr>
          <a:xfrm>
            <a:off x="2349360" y="2438280"/>
            <a:ext cx="203400" cy="230400"/>
          </a:xfrm>
          <a:custGeom>
            <a:avLst/>
            <a:gdLst/>
            <a:ahLst/>
            <a:cxnLst/>
            <a:rect l="l" t="t" r="r" b="b"/>
            <a:pathLst>
              <a:path w="48" h="54">
                <a:moveTo>
                  <a:pt x="21" y="19"/>
                </a:moveTo>
                <a:cubicBezTo>
                  <a:pt x="27" y="10"/>
                  <a:pt x="38" y="1"/>
                  <a:pt x="48" y="0"/>
                </a:cubicBezTo>
                <a:cubicBezTo>
                  <a:pt x="46" y="0"/>
                  <a:pt x="43" y="1"/>
                  <a:pt x="40" y="1"/>
                </a:cubicBezTo>
                <a:cubicBezTo>
                  <a:pt x="40" y="2"/>
                  <a:pt x="39" y="1"/>
                  <a:pt x="39" y="1"/>
                </a:cubicBezTo>
                <a:cubicBezTo>
                  <a:pt x="29" y="4"/>
                  <a:pt x="21" y="11"/>
                  <a:pt x="15" y="17"/>
                </a:cubicBezTo>
                <a:cubicBezTo>
                  <a:pt x="7" y="27"/>
                  <a:pt x="0" y="47"/>
                  <a:pt x="14" y="54"/>
                </a:cubicBezTo>
                <a:cubicBezTo>
                  <a:pt x="9" y="44"/>
                  <a:pt x="15" y="26"/>
                  <a:pt x="21" y="19"/>
                </a:cubicBezTo>
                <a:close/>
              </a:path>
            </a:pathLst>
          </a:custGeom>
          <a:solidFill>
            <a:srgbClr val="1F3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30"/>
          <p:cNvSpPr/>
          <p:nvPr/>
        </p:nvSpPr>
        <p:spPr>
          <a:xfrm>
            <a:off x="1768320" y="2282760"/>
            <a:ext cx="373320" cy="262080"/>
          </a:xfrm>
          <a:custGeom>
            <a:avLst/>
            <a:gdLst/>
            <a:ahLst/>
            <a:cxnLst/>
            <a:rect l="l" t="t" r="r" b="b"/>
            <a:pathLst>
              <a:path w="88" h="62">
                <a:moveTo>
                  <a:pt x="85" y="46"/>
                </a:moveTo>
                <a:cubicBezTo>
                  <a:pt x="77" y="42"/>
                  <a:pt x="68" y="43"/>
                  <a:pt x="59" y="40"/>
                </a:cubicBezTo>
                <a:cubicBezTo>
                  <a:pt x="47" y="37"/>
                  <a:pt x="42" y="27"/>
                  <a:pt x="36" y="17"/>
                </a:cubicBezTo>
                <a:cubicBezTo>
                  <a:pt x="27" y="3"/>
                  <a:pt x="17" y="0"/>
                  <a:pt x="2" y="4"/>
                </a:cubicBezTo>
                <a:cubicBezTo>
                  <a:pt x="0" y="5"/>
                  <a:pt x="0" y="7"/>
                  <a:pt x="2" y="7"/>
                </a:cubicBezTo>
                <a:cubicBezTo>
                  <a:pt x="29" y="4"/>
                  <a:pt x="27" y="30"/>
                  <a:pt x="41" y="46"/>
                </a:cubicBezTo>
                <a:cubicBezTo>
                  <a:pt x="50" y="57"/>
                  <a:pt x="72" y="62"/>
                  <a:pt x="85" y="54"/>
                </a:cubicBezTo>
                <a:cubicBezTo>
                  <a:pt x="88" y="53"/>
                  <a:pt x="88" y="48"/>
                  <a:pt x="85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31"/>
          <p:cNvSpPr/>
          <p:nvPr/>
        </p:nvSpPr>
        <p:spPr>
          <a:xfrm>
            <a:off x="2328840" y="2405160"/>
            <a:ext cx="325440" cy="306360"/>
          </a:xfrm>
          <a:custGeom>
            <a:avLst/>
            <a:gdLst/>
            <a:ahLst/>
            <a:cxnLst/>
            <a:rect l="l" t="t" r="r" b="b"/>
            <a:pathLst>
              <a:path w="77" h="72">
                <a:moveTo>
                  <a:pt x="63" y="4"/>
                </a:moveTo>
                <a:cubicBezTo>
                  <a:pt x="63" y="4"/>
                  <a:pt x="62" y="4"/>
                  <a:pt x="62" y="3"/>
                </a:cubicBezTo>
                <a:cubicBezTo>
                  <a:pt x="61" y="3"/>
                  <a:pt x="61" y="3"/>
                  <a:pt x="60" y="3"/>
                </a:cubicBezTo>
                <a:cubicBezTo>
                  <a:pt x="59" y="2"/>
                  <a:pt x="57" y="2"/>
                  <a:pt x="56" y="2"/>
                </a:cubicBezTo>
                <a:cubicBezTo>
                  <a:pt x="37" y="0"/>
                  <a:pt x="19" y="15"/>
                  <a:pt x="9" y="30"/>
                </a:cubicBezTo>
                <a:cubicBezTo>
                  <a:pt x="0" y="45"/>
                  <a:pt x="5" y="69"/>
                  <a:pt x="26" y="70"/>
                </a:cubicBezTo>
                <a:cubicBezTo>
                  <a:pt x="46" y="72"/>
                  <a:pt x="65" y="55"/>
                  <a:pt x="72" y="37"/>
                </a:cubicBezTo>
                <a:cubicBezTo>
                  <a:pt x="77" y="26"/>
                  <a:pt x="72" y="10"/>
                  <a:pt x="63" y="4"/>
                </a:cubicBezTo>
                <a:close/>
                <a:moveTo>
                  <a:pt x="20" y="25"/>
                </a:moveTo>
                <a:cubicBezTo>
                  <a:pt x="26" y="19"/>
                  <a:pt x="34" y="12"/>
                  <a:pt x="44" y="9"/>
                </a:cubicBezTo>
                <a:cubicBezTo>
                  <a:pt x="44" y="9"/>
                  <a:pt x="45" y="10"/>
                  <a:pt x="45" y="9"/>
                </a:cubicBezTo>
                <a:cubicBezTo>
                  <a:pt x="48" y="9"/>
                  <a:pt x="51" y="8"/>
                  <a:pt x="53" y="8"/>
                </a:cubicBezTo>
                <a:cubicBezTo>
                  <a:pt x="43" y="9"/>
                  <a:pt x="32" y="18"/>
                  <a:pt x="26" y="27"/>
                </a:cubicBezTo>
                <a:cubicBezTo>
                  <a:pt x="20" y="34"/>
                  <a:pt x="14" y="52"/>
                  <a:pt x="19" y="62"/>
                </a:cubicBezTo>
                <a:cubicBezTo>
                  <a:pt x="5" y="55"/>
                  <a:pt x="12" y="35"/>
                  <a:pt x="20" y="25"/>
                </a:cubicBezTo>
                <a:close/>
                <a:moveTo>
                  <a:pt x="62" y="43"/>
                </a:moveTo>
                <a:cubicBezTo>
                  <a:pt x="56" y="54"/>
                  <a:pt x="42" y="65"/>
                  <a:pt x="28" y="64"/>
                </a:cubicBezTo>
                <a:cubicBezTo>
                  <a:pt x="25" y="60"/>
                  <a:pt x="24" y="57"/>
                  <a:pt x="24" y="52"/>
                </a:cubicBezTo>
                <a:cubicBezTo>
                  <a:pt x="24" y="45"/>
                  <a:pt x="26" y="38"/>
                  <a:pt x="30" y="32"/>
                </a:cubicBezTo>
                <a:cubicBezTo>
                  <a:pt x="37" y="19"/>
                  <a:pt x="51" y="12"/>
                  <a:pt x="65" y="15"/>
                </a:cubicBezTo>
                <a:cubicBezTo>
                  <a:pt x="69" y="23"/>
                  <a:pt x="67" y="35"/>
                  <a:pt x="62" y="4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32"/>
          <p:cNvSpPr/>
          <p:nvPr/>
        </p:nvSpPr>
        <p:spPr>
          <a:xfrm>
            <a:off x="2098800" y="2739960"/>
            <a:ext cx="237960" cy="238320"/>
          </a:xfrm>
          <a:custGeom>
            <a:avLst/>
            <a:gdLst/>
            <a:ahLst/>
            <a:cxnLst/>
            <a:rect l="l" t="t" r="r" b="b"/>
            <a:pathLst>
              <a:path w="56" h="56">
                <a:moveTo>
                  <a:pt x="47" y="4"/>
                </a:moveTo>
                <a:cubicBezTo>
                  <a:pt x="42" y="0"/>
                  <a:pt x="34" y="1"/>
                  <a:pt x="29" y="4"/>
                </a:cubicBezTo>
                <a:cubicBezTo>
                  <a:pt x="19" y="7"/>
                  <a:pt x="10" y="16"/>
                  <a:pt x="6" y="26"/>
                </a:cubicBezTo>
                <a:cubicBezTo>
                  <a:pt x="0" y="41"/>
                  <a:pt x="13" y="56"/>
                  <a:pt x="28" y="53"/>
                </a:cubicBezTo>
                <a:cubicBezTo>
                  <a:pt x="42" y="51"/>
                  <a:pt x="55" y="35"/>
                  <a:pt x="56" y="21"/>
                </a:cubicBezTo>
                <a:cubicBezTo>
                  <a:pt x="56" y="14"/>
                  <a:pt x="53" y="8"/>
                  <a:pt x="47" y="4"/>
                </a:cubicBezTo>
                <a:close/>
                <a:moveTo>
                  <a:pt x="49" y="26"/>
                </a:moveTo>
                <a:cubicBezTo>
                  <a:pt x="46" y="35"/>
                  <a:pt x="37" y="44"/>
                  <a:pt x="28" y="47"/>
                </a:cubicBezTo>
                <a:cubicBezTo>
                  <a:pt x="14" y="51"/>
                  <a:pt x="8" y="36"/>
                  <a:pt x="12" y="25"/>
                </a:cubicBezTo>
                <a:cubicBezTo>
                  <a:pt x="15" y="20"/>
                  <a:pt x="20" y="14"/>
                  <a:pt x="26" y="11"/>
                </a:cubicBezTo>
                <a:cubicBezTo>
                  <a:pt x="34" y="8"/>
                  <a:pt x="42" y="4"/>
                  <a:pt x="48" y="12"/>
                </a:cubicBezTo>
                <a:cubicBezTo>
                  <a:pt x="51" y="16"/>
                  <a:pt x="50" y="22"/>
                  <a:pt x="49" y="2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33"/>
          <p:cNvSpPr/>
          <p:nvPr/>
        </p:nvSpPr>
        <p:spPr>
          <a:xfrm>
            <a:off x="1900080" y="2876400"/>
            <a:ext cx="198720" cy="223920"/>
          </a:xfrm>
          <a:custGeom>
            <a:avLst/>
            <a:gdLst/>
            <a:ahLst/>
            <a:cxnLst/>
            <a:rect l="l" t="t" r="r" b="b"/>
            <a:pathLst>
              <a:path w="47" h="53">
                <a:moveTo>
                  <a:pt x="22" y="8"/>
                </a:moveTo>
                <a:cubicBezTo>
                  <a:pt x="12" y="12"/>
                  <a:pt x="3" y="21"/>
                  <a:pt x="2" y="30"/>
                </a:cubicBezTo>
                <a:cubicBezTo>
                  <a:pt x="0" y="44"/>
                  <a:pt x="14" y="53"/>
                  <a:pt x="26" y="48"/>
                </a:cubicBezTo>
                <a:cubicBezTo>
                  <a:pt x="37" y="44"/>
                  <a:pt x="46" y="32"/>
                  <a:pt x="47" y="20"/>
                </a:cubicBezTo>
                <a:cubicBezTo>
                  <a:pt x="47" y="6"/>
                  <a:pt x="31" y="0"/>
                  <a:pt x="22" y="8"/>
                </a:cubicBezTo>
                <a:close/>
                <a:moveTo>
                  <a:pt x="40" y="25"/>
                </a:moveTo>
                <a:cubicBezTo>
                  <a:pt x="38" y="33"/>
                  <a:pt x="31" y="40"/>
                  <a:pt x="24" y="43"/>
                </a:cubicBezTo>
                <a:cubicBezTo>
                  <a:pt x="12" y="48"/>
                  <a:pt x="5" y="36"/>
                  <a:pt x="10" y="26"/>
                </a:cubicBezTo>
                <a:cubicBezTo>
                  <a:pt x="13" y="19"/>
                  <a:pt x="20" y="15"/>
                  <a:pt x="27" y="11"/>
                </a:cubicBezTo>
                <a:cubicBezTo>
                  <a:pt x="31" y="10"/>
                  <a:pt x="35" y="9"/>
                  <a:pt x="39" y="13"/>
                </a:cubicBezTo>
                <a:cubicBezTo>
                  <a:pt x="42" y="16"/>
                  <a:pt x="41" y="21"/>
                  <a:pt x="40" y="2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34"/>
          <p:cNvSpPr/>
          <p:nvPr/>
        </p:nvSpPr>
        <p:spPr>
          <a:xfrm>
            <a:off x="1565280" y="2932200"/>
            <a:ext cx="254160" cy="223920"/>
          </a:xfrm>
          <a:custGeom>
            <a:avLst/>
            <a:gdLst/>
            <a:ahLst/>
            <a:cxnLst/>
            <a:rect l="l" t="t" r="r" b="b"/>
            <a:pathLst>
              <a:path w="60" h="53">
                <a:moveTo>
                  <a:pt x="28" y="7"/>
                </a:moveTo>
                <a:cubicBezTo>
                  <a:pt x="19" y="9"/>
                  <a:pt x="11" y="17"/>
                  <a:pt x="7" y="25"/>
                </a:cubicBezTo>
                <a:cubicBezTo>
                  <a:pt x="0" y="39"/>
                  <a:pt x="10" y="53"/>
                  <a:pt x="26" y="52"/>
                </a:cubicBezTo>
                <a:cubicBezTo>
                  <a:pt x="39" y="50"/>
                  <a:pt x="55" y="38"/>
                  <a:pt x="58" y="24"/>
                </a:cubicBezTo>
                <a:cubicBezTo>
                  <a:pt x="60" y="7"/>
                  <a:pt x="41" y="0"/>
                  <a:pt x="28" y="7"/>
                </a:cubicBezTo>
                <a:close/>
                <a:moveTo>
                  <a:pt x="50" y="27"/>
                </a:moveTo>
                <a:cubicBezTo>
                  <a:pt x="46" y="36"/>
                  <a:pt x="36" y="43"/>
                  <a:pt x="26" y="45"/>
                </a:cubicBezTo>
                <a:cubicBezTo>
                  <a:pt x="13" y="48"/>
                  <a:pt x="8" y="36"/>
                  <a:pt x="14" y="26"/>
                </a:cubicBezTo>
                <a:cubicBezTo>
                  <a:pt x="19" y="17"/>
                  <a:pt x="31" y="8"/>
                  <a:pt x="42" y="10"/>
                </a:cubicBezTo>
                <a:cubicBezTo>
                  <a:pt x="42" y="11"/>
                  <a:pt x="42" y="11"/>
                  <a:pt x="43" y="10"/>
                </a:cubicBezTo>
                <a:cubicBezTo>
                  <a:pt x="45" y="11"/>
                  <a:pt x="47" y="12"/>
                  <a:pt x="48" y="14"/>
                </a:cubicBezTo>
                <a:cubicBezTo>
                  <a:pt x="52" y="17"/>
                  <a:pt x="52" y="23"/>
                  <a:pt x="50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35"/>
          <p:cNvSpPr/>
          <p:nvPr/>
        </p:nvSpPr>
        <p:spPr>
          <a:xfrm>
            <a:off x="1251000" y="2922480"/>
            <a:ext cx="241200" cy="195480"/>
          </a:xfrm>
          <a:custGeom>
            <a:avLst/>
            <a:gdLst/>
            <a:ahLst/>
            <a:cxnLst/>
            <a:rect l="l" t="t" r="r" b="b"/>
            <a:pathLst>
              <a:path w="57" h="46">
                <a:moveTo>
                  <a:pt x="38" y="1"/>
                </a:moveTo>
                <a:cubicBezTo>
                  <a:pt x="25" y="0"/>
                  <a:pt x="9" y="12"/>
                  <a:pt x="6" y="22"/>
                </a:cubicBezTo>
                <a:cubicBezTo>
                  <a:pt x="0" y="36"/>
                  <a:pt x="13" y="46"/>
                  <a:pt x="26" y="43"/>
                </a:cubicBezTo>
                <a:cubicBezTo>
                  <a:pt x="38" y="41"/>
                  <a:pt x="53" y="32"/>
                  <a:pt x="55" y="19"/>
                </a:cubicBezTo>
                <a:cubicBezTo>
                  <a:pt x="57" y="7"/>
                  <a:pt x="47" y="1"/>
                  <a:pt x="38" y="1"/>
                </a:cubicBezTo>
                <a:close/>
                <a:moveTo>
                  <a:pt x="47" y="23"/>
                </a:moveTo>
                <a:cubicBezTo>
                  <a:pt x="43" y="31"/>
                  <a:pt x="32" y="37"/>
                  <a:pt x="24" y="38"/>
                </a:cubicBezTo>
                <a:cubicBezTo>
                  <a:pt x="11" y="40"/>
                  <a:pt x="7" y="27"/>
                  <a:pt x="15" y="18"/>
                </a:cubicBezTo>
                <a:cubicBezTo>
                  <a:pt x="20" y="13"/>
                  <a:pt x="27" y="9"/>
                  <a:pt x="34" y="7"/>
                </a:cubicBezTo>
                <a:cubicBezTo>
                  <a:pt x="39" y="6"/>
                  <a:pt x="45" y="7"/>
                  <a:pt x="48" y="12"/>
                </a:cubicBezTo>
                <a:cubicBezTo>
                  <a:pt x="51" y="15"/>
                  <a:pt x="49" y="20"/>
                  <a:pt x="47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36"/>
          <p:cNvSpPr/>
          <p:nvPr/>
        </p:nvSpPr>
        <p:spPr>
          <a:xfrm>
            <a:off x="1254240" y="2658960"/>
            <a:ext cx="255600" cy="192240"/>
          </a:xfrm>
          <a:custGeom>
            <a:avLst/>
            <a:gdLst/>
            <a:ahLst/>
            <a:cxnLst/>
            <a:rect l="l" t="t" r="r" b="b"/>
            <a:pathLst>
              <a:path w="60" h="45">
                <a:moveTo>
                  <a:pt x="32" y="4"/>
                </a:moveTo>
                <a:cubicBezTo>
                  <a:pt x="23" y="5"/>
                  <a:pt x="13" y="10"/>
                  <a:pt x="8" y="17"/>
                </a:cubicBezTo>
                <a:cubicBezTo>
                  <a:pt x="0" y="26"/>
                  <a:pt x="5" y="42"/>
                  <a:pt x="18" y="44"/>
                </a:cubicBezTo>
                <a:cubicBezTo>
                  <a:pt x="31" y="45"/>
                  <a:pt x="46" y="36"/>
                  <a:pt x="52" y="25"/>
                </a:cubicBezTo>
                <a:cubicBezTo>
                  <a:pt x="60" y="11"/>
                  <a:pt x="45" y="0"/>
                  <a:pt x="32" y="4"/>
                </a:cubicBezTo>
                <a:close/>
                <a:moveTo>
                  <a:pt x="18" y="16"/>
                </a:moveTo>
                <a:cubicBezTo>
                  <a:pt x="24" y="11"/>
                  <a:pt x="33" y="9"/>
                  <a:pt x="41" y="9"/>
                </a:cubicBezTo>
                <a:cubicBezTo>
                  <a:pt x="44" y="10"/>
                  <a:pt x="48" y="12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1" y="14"/>
                  <a:pt x="30" y="17"/>
                  <a:pt x="25" y="20"/>
                </a:cubicBezTo>
                <a:cubicBezTo>
                  <a:pt x="19" y="22"/>
                  <a:pt x="13" y="27"/>
                  <a:pt x="12" y="34"/>
                </a:cubicBezTo>
                <a:cubicBezTo>
                  <a:pt x="11" y="32"/>
                  <a:pt x="11" y="31"/>
                  <a:pt x="11" y="30"/>
                </a:cubicBezTo>
                <a:cubicBezTo>
                  <a:pt x="9" y="24"/>
                  <a:pt x="13" y="19"/>
                  <a:pt x="18" y="16"/>
                </a:cubicBezTo>
                <a:close/>
                <a:moveTo>
                  <a:pt x="43" y="27"/>
                </a:moveTo>
                <a:cubicBezTo>
                  <a:pt x="37" y="33"/>
                  <a:pt x="28" y="38"/>
                  <a:pt x="20" y="38"/>
                </a:cubicBezTo>
                <a:cubicBezTo>
                  <a:pt x="18" y="38"/>
                  <a:pt x="17" y="37"/>
                  <a:pt x="16" y="37"/>
                </a:cubicBezTo>
                <a:cubicBezTo>
                  <a:pt x="17" y="29"/>
                  <a:pt x="23" y="25"/>
                  <a:pt x="31" y="23"/>
                </a:cubicBezTo>
                <a:cubicBezTo>
                  <a:pt x="35" y="22"/>
                  <a:pt x="39" y="21"/>
                  <a:pt x="43" y="21"/>
                </a:cubicBezTo>
                <a:cubicBezTo>
                  <a:pt x="44" y="21"/>
                  <a:pt x="46" y="21"/>
                  <a:pt x="47" y="21"/>
                </a:cubicBezTo>
                <a:cubicBezTo>
                  <a:pt x="46" y="23"/>
                  <a:pt x="44" y="25"/>
                  <a:pt x="43" y="27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37"/>
          <p:cNvSpPr/>
          <p:nvPr/>
        </p:nvSpPr>
        <p:spPr>
          <a:xfrm>
            <a:off x="1449360" y="2371680"/>
            <a:ext cx="250920" cy="208080"/>
          </a:xfrm>
          <a:custGeom>
            <a:avLst/>
            <a:gdLst/>
            <a:ahLst/>
            <a:cxnLst/>
            <a:rect l="l" t="t" r="r" b="b"/>
            <a:pathLst>
              <a:path w="59" h="49">
                <a:moveTo>
                  <a:pt x="56" y="19"/>
                </a:moveTo>
                <a:cubicBezTo>
                  <a:pt x="53" y="0"/>
                  <a:pt x="25" y="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2" y="18"/>
                  <a:pt x="9" y="23"/>
                  <a:pt x="7" y="27"/>
                </a:cubicBezTo>
                <a:cubicBezTo>
                  <a:pt x="0" y="42"/>
                  <a:pt x="21" y="49"/>
                  <a:pt x="32" y="46"/>
                </a:cubicBezTo>
                <a:cubicBezTo>
                  <a:pt x="42" y="43"/>
                  <a:pt x="59" y="31"/>
                  <a:pt x="56" y="19"/>
                </a:cubicBezTo>
                <a:close/>
                <a:moveTo>
                  <a:pt x="13" y="25"/>
                </a:moveTo>
                <a:cubicBezTo>
                  <a:pt x="16" y="21"/>
                  <a:pt x="20" y="17"/>
                  <a:pt x="25" y="14"/>
                </a:cubicBezTo>
                <a:cubicBezTo>
                  <a:pt x="28" y="13"/>
                  <a:pt x="31" y="12"/>
                  <a:pt x="34" y="11"/>
                </a:cubicBezTo>
                <a:cubicBezTo>
                  <a:pt x="30" y="12"/>
                  <a:pt x="27" y="14"/>
                  <a:pt x="23" y="17"/>
                </a:cubicBezTo>
                <a:cubicBezTo>
                  <a:pt x="18" y="21"/>
                  <a:pt x="12" y="31"/>
                  <a:pt x="15" y="39"/>
                </a:cubicBezTo>
                <a:cubicBezTo>
                  <a:pt x="11" y="36"/>
                  <a:pt x="9" y="31"/>
                  <a:pt x="13" y="25"/>
                </a:cubicBezTo>
                <a:close/>
                <a:moveTo>
                  <a:pt x="50" y="23"/>
                </a:moveTo>
                <a:cubicBezTo>
                  <a:pt x="48" y="32"/>
                  <a:pt x="37" y="38"/>
                  <a:pt x="29" y="41"/>
                </a:cubicBezTo>
                <a:cubicBezTo>
                  <a:pt x="26" y="42"/>
                  <a:pt x="22" y="42"/>
                  <a:pt x="20" y="41"/>
                </a:cubicBezTo>
                <a:cubicBezTo>
                  <a:pt x="20" y="38"/>
                  <a:pt x="19" y="35"/>
                  <a:pt x="20" y="31"/>
                </a:cubicBezTo>
                <a:cubicBezTo>
                  <a:pt x="21" y="28"/>
                  <a:pt x="23" y="24"/>
                  <a:pt x="26" y="22"/>
                </a:cubicBezTo>
                <a:cubicBezTo>
                  <a:pt x="31" y="16"/>
                  <a:pt x="40" y="14"/>
                  <a:pt x="48" y="15"/>
                </a:cubicBezTo>
                <a:cubicBezTo>
                  <a:pt x="50" y="17"/>
                  <a:pt x="51" y="20"/>
                  <a:pt x="50" y="2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38"/>
          <p:cNvSpPr/>
          <p:nvPr/>
        </p:nvSpPr>
        <p:spPr>
          <a:xfrm>
            <a:off x="1644480" y="2536920"/>
            <a:ext cx="408240" cy="326880"/>
          </a:xfrm>
          <a:custGeom>
            <a:avLst/>
            <a:gdLst/>
            <a:ahLst/>
            <a:cxnLst/>
            <a:rect l="l" t="t" r="r" b="b"/>
            <a:pathLst>
              <a:path w="96" h="77">
                <a:moveTo>
                  <a:pt x="83" y="6"/>
                </a:moveTo>
                <a:cubicBezTo>
                  <a:pt x="72" y="0"/>
                  <a:pt x="58" y="4"/>
                  <a:pt x="48" y="12"/>
                </a:cubicBezTo>
                <a:cubicBezTo>
                  <a:pt x="34" y="18"/>
                  <a:pt x="21" y="28"/>
                  <a:pt x="14" y="39"/>
                </a:cubicBezTo>
                <a:cubicBezTo>
                  <a:pt x="0" y="58"/>
                  <a:pt x="19" y="77"/>
                  <a:pt x="41" y="74"/>
                </a:cubicBezTo>
                <a:cubicBezTo>
                  <a:pt x="63" y="71"/>
                  <a:pt x="90" y="50"/>
                  <a:pt x="94" y="27"/>
                </a:cubicBezTo>
                <a:cubicBezTo>
                  <a:pt x="96" y="18"/>
                  <a:pt x="91" y="11"/>
                  <a:pt x="83" y="6"/>
                </a:cubicBezTo>
                <a:close/>
                <a:moveTo>
                  <a:pt x="84" y="36"/>
                </a:moveTo>
                <a:cubicBezTo>
                  <a:pt x="76" y="52"/>
                  <a:pt x="56" y="67"/>
                  <a:pt x="38" y="69"/>
                </a:cubicBezTo>
                <a:cubicBezTo>
                  <a:pt x="29" y="70"/>
                  <a:pt x="14" y="64"/>
                  <a:pt x="13" y="54"/>
                </a:cubicBezTo>
                <a:cubicBezTo>
                  <a:pt x="12" y="45"/>
                  <a:pt x="22" y="37"/>
                  <a:pt x="27" y="32"/>
                </a:cubicBezTo>
                <a:cubicBezTo>
                  <a:pt x="32" y="28"/>
                  <a:pt x="37" y="24"/>
                  <a:pt x="42" y="21"/>
                </a:cubicBezTo>
                <a:cubicBezTo>
                  <a:pt x="46" y="19"/>
                  <a:pt x="49" y="17"/>
                  <a:pt x="52" y="16"/>
                </a:cubicBezTo>
                <a:cubicBezTo>
                  <a:pt x="53" y="15"/>
                  <a:pt x="55" y="14"/>
                  <a:pt x="5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7" y="13"/>
                  <a:pt x="58" y="13"/>
                  <a:pt x="59" y="12"/>
                </a:cubicBezTo>
                <a:cubicBezTo>
                  <a:pt x="67" y="9"/>
                  <a:pt x="74" y="9"/>
                  <a:pt x="82" y="13"/>
                </a:cubicBezTo>
                <a:cubicBezTo>
                  <a:pt x="91" y="18"/>
                  <a:pt x="88" y="29"/>
                  <a:pt x="84" y="3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39"/>
          <p:cNvSpPr/>
          <p:nvPr/>
        </p:nvSpPr>
        <p:spPr>
          <a:xfrm>
            <a:off x="966960" y="2108160"/>
            <a:ext cx="1938240" cy="1341360"/>
          </a:xfrm>
          <a:custGeom>
            <a:avLst/>
            <a:gdLst/>
            <a:ahLst/>
            <a:cxnLst/>
            <a:rect l="l" t="t" r="r" b="b"/>
            <a:pathLst>
              <a:path w="457" h="316">
                <a:moveTo>
                  <a:pt x="380" y="42"/>
                </a:moveTo>
                <a:cubicBezTo>
                  <a:pt x="354" y="43"/>
                  <a:pt x="329" y="55"/>
                  <a:pt x="305" y="64"/>
                </a:cubicBezTo>
                <a:cubicBezTo>
                  <a:pt x="296" y="67"/>
                  <a:pt x="287" y="70"/>
                  <a:pt x="278" y="71"/>
                </a:cubicBezTo>
                <a:cubicBezTo>
                  <a:pt x="265" y="72"/>
                  <a:pt x="259" y="65"/>
                  <a:pt x="256" y="55"/>
                </a:cubicBezTo>
                <a:cubicBezTo>
                  <a:pt x="250" y="4"/>
                  <a:pt x="182" y="19"/>
                  <a:pt x="147" y="34"/>
                </a:cubicBezTo>
                <a:cubicBezTo>
                  <a:pt x="89" y="58"/>
                  <a:pt x="39" y="113"/>
                  <a:pt x="15" y="170"/>
                </a:cubicBezTo>
                <a:cubicBezTo>
                  <a:pt x="4" y="198"/>
                  <a:pt x="0" y="227"/>
                  <a:pt x="14" y="255"/>
                </a:cubicBezTo>
                <a:cubicBezTo>
                  <a:pt x="17" y="260"/>
                  <a:pt x="21" y="266"/>
                  <a:pt x="25" y="270"/>
                </a:cubicBezTo>
                <a:cubicBezTo>
                  <a:pt x="36" y="281"/>
                  <a:pt x="36" y="281"/>
                  <a:pt x="36" y="281"/>
                </a:cubicBezTo>
                <a:cubicBezTo>
                  <a:pt x="48" y="291"/>
                  <a:pt x="62" y="299"/>
                  <a:pt x="77" y="304"/>
                </a:cubicBezTo>
                <a:cubicBezTo>
                  <a:pt x="108" y="316"/>
                  <a:pt x="144" y="314"/>
                  <a:pt x="177" y="308"/>
                </a:cubicBezTo>
                <a:cubicBezTo>
                  <a:pt x="195" y="304"/>
                  <a:pt x="214" y="299"/>
                  <a:pt x="232" y="293"/>
                </a:cubicBezTo>
                <a:cubicBezTo>
                  <a:pt x="233" y="292"/>
                  <a:pt x="234" y="292"/>
                  <a:pt x="235" y="291"/>
                </a:cubicBezTo>
                <a:cubicBezTo>
                  <a:pt x="235" y="291"/>
                  <a:pt x="235" y="291"/>
                  <a:pt x="235" y="291"/>
                </a:cubicBezTo>
                <a:cubicBezTo>
                  <a:pt x="281" y="277"/>
                  <a:pt x="324" y="251"/>
                  <a:pt x="364" y="226"/>
                </a:cubicBezTo>
                <a:cubicBezTo>
                  <a:pt x="402" y="202"/>
                  <a:pt x="444" y="169"/>
                  <a:pt x="451" y="121"/>
                </a:cubicBezTo>
                <a:cubicBezTo>
                  <a:pt x="457" y="76"/>
                  <a:pt x="427" y="40"/>
                  <a:pt x="380" y="42"/>
                </a:cubicBezTo>
                <a:close/>
                <a:moveTo>
                  <a:pt x="36" y="272"/>
                </a:moveTo>
                <a:cubicBezTo>
                  <a:pt x="13" y="250"/>
                  <a:pt x="8" y="220"/>
                  <a:pt x="16" y="190"/>
                </a:cubicBezTo>
                <a:cubicBezTo>
                  <a:pt x="23" y="161"/>
                  <a:pt x="41" y="135"/>
                  <a:pt x="59" y="112"/>
                </a:cubicBezTo>
                <a:cubicBezTo>
                  <a:pt x="77" y="89"/>
                  <a:pt x="98" y="70"/>
                  <a:pt x="122" y="55"/>
                </a:cubicBezTo>
                <a:cubicBezTo>
                  <a:pt x="156" y="33"/>
                  <a:pt x="240" y="0"/>
                  <a:pt x="252" y="58"/>
                </a:cubicBezTo>
                <a:cubicBezTo>
                  <a:pt x="252" y="59"/>
                  <a:pt x="252" y="61"/>
                  <a:pt x="252" y="62"/>
                </a:cubicBezTo>
                <a:cubicBezTo>
                  <a:pt x="252" y="63"/>
                  <a:pt x="253" y="64"/>
                  <a:pt x="253" y="65"/>
                </a:cubicBezTo>
                <a:cubicBezTo>
                  <a:pt x="253" y="66"/>
                  <a:pt x="253" y="67"/>
                  <a:pt x="254" y="67"/>
                </a:cubicBezTo>
                <a:cubicBezTo>
                  <a:pt x="264" y="85"/>
                  <a:pt x="298" y="74"/>
                  <a:pt x="315" y="68"/>
                </a:cubicBezTo>
                <a:cubicBezTo>
                  <a:pt x="339" y="60"/>
                  <a:pt x="363" y="49"/>
                  <a:pt x="389" y="49"/>
                </a:cubicBezTo>
                <a:cubicBezTo>
                  <a:pt x="406" y="49"/>
                  <a:pt x="420" y="57"/>
                  <a:pt x="431" y="69"/>
                </a:cubicBezTo>
                <a:cubicBezTo>
                  <a:pt x="431" y="69"/>
                  <a:pt x="431" y="69"/>
                  <a:pt x="431" y="69"/>
                </a:cubicBezTo>
                <a:cubicBezTo>
                  <a:pt x="449" y="108"/>
                  <a:pt x="416" y="145"/>
                  <a:pt x="389" y="172"/>
                </a:cubicBezTo>
                <a:cubicBezTo>
                  <a:pt x="356" y="204"/>
                  <a:pt x="316" y="237"/>
                  <a:pt x="272" y="254"/>
                </a:cubicBezTo>
                <a:cubicBezTo>
                  <a:pt x="222" y="272"/>
                  <a:pt x="172" y="294"/>
                  <a:pt x="118" y="291"/>
                </a:cubicBezTo>
                <a:cubicBezTo>
                  <a:pt x="91" y="290"/>
                  <a:pt x="66" y="284"/>
                  <a:pt x="41" y="276"/>
                </a:cubicBezTo>
                <a:cubicBezTo>
                  <a:pt x="39" y="275"/>
                  <a:pt x="38" y="273"/>
                  <a:pt x="36" y="272"/>
                </a:cubicBezTo>
                <a:close/>
                <a:moveTo>
                  <a:pt x="361" y="221"/>
                </a:moveTo>
                <a:cubicBezTo>
                  <a:pt x="338" y="235"/>
                  <a:pt x="315" y="249"/>
                  <a:pt x="291" y="261"/>
                </a:cubicBezTo>
                <a:cubicBezTo>
                  <a:pt x="266" y="275"/>
                  <a:pt x="239" y="284"/>
                  <a:pt x="211" y="294"/>
                </a:cubicBezTo>
                <a:cubicBezTo>
                  <a:pt x="211" y="294"/>
                  <a:pt x="211" y="294"/>
                  <a:pt x="211" y="294"/>
                </a:cubicBezTo>
                <a:cubicBezTo>
                  <a:pt x="176" y="303"/>
                  <a:pt x="141" y="310"/>
                  <a:pt x="105" y="304"/>
                </a:cubicBezTo>
                <a:cubicBezTo>
                  <a:pt x="88" y="302"/>
                  <a:pt x="72" y="296"/>
                  <a:pt x="58" y="288"/>
                </a:cubicBezTo>
                <a:cubicBezTo>
                  <a:pt x="79" y="294"/>
                  <a:pt x="101" y="297"/>
                  <a:pt x="123" y="299"/>
                </a:cubicBezTo>
                <a:cubicBezTo>
                  <a:pt x="151" y="300"/>
                  <a:pt x="180" y="295"/>
                  <a:pt x="206" y="285"/>
                </a:cubicBezTo>
                <a:cubicBezTo>
                  <a:pt x="233" y="275"/>
                  <a:pt x="262" y="266"/>
                  <a:pt x="288" y="254"/>
                </a:cubicBezTo>
                <a:cubicBezTo>
                  <a:pt x="314" y="243"/>
                  <a:pt x="335" y="226"/>
                  <a:pt x="356" y="209"/>
                </a:cubicBezTo>
                <a:cubicBezTo>
                  <a:pt x="374" y="194"/>
                  <a:pt x="391" y="180"/>
                  <a:pt x="407" y="163"/>
                </a:cubicBezTo>
                <a:cubicBezTo>
                  <a:pt x="422" y="147"/>
                  <a:pt x="443" y="119"/>
                  <a:pt x="443" y="93"/>
                </a:cubicBezTo>
                <a:cubicBezTo>
                  <a:pt x="444" y="96"/>
                  <a:pt x="444" y="100"/>
                  <a:pt x="445" y="103"/>
                </a:cubicBezTo>
                <a:cubicBezTo>
                  <a:pt x="450" y="156"/>
                  <a:pt x="400" y="195"/>
                  <a:pt x="361" y="2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40"/>
          <p:cNvGrpSpPr/>
          <p:nvPr/>
        </p:nvGrpSpPr>
        <p:grpSpPr>
          <a:xfrm>
            <a:off x="579600" y="3705120"/>
            <a:ext cx="1773000" cy="1575000"/>
            <a:chOff x="579600" y="3705120"/>
            <a:chExt cx="1773000" cy="1575000"/>
          </a:xfrm>
        </p:grpSpPr>
        <p:sp>
          <p:nvSpPr>
            <p:cNvPr id="81" name="CustomShape 41"/>
            <p:cNvSpPr/>
            <p:nvPr/>
          </p:nvSpPr>
          <p:spPr>
            <a:xfrm>
              <a:off x="1208160" y="420660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42"/>
            <p:cNvSpPr/>
            <p:nvPr/>
          </p:nvSpPr>
          <p:spPr>
            <a:xfrm>
              <a:off x="1208160" y="453384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43"/>
            <p:cNvSpPr/>
            <p:nvPr/>
          </p:nvSpPr>
          <p:spPr>
            <a:xfrm>
              <a:off x="1170000" y="415908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44"/>
            <p:cNvSpPr/>
            <p:nvPr/>
          </p:nvSpPr>
          <p:spPr>
            <a:xfrm>
              <a:off x="1703520" y="468144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45"/>
            <p:cNvSpPr/>
            <p:nvPr/>
          </p:nvSpPr>
          <p:spPr>
            <a:xfrm>
              <a:off x="1662120" y="466884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46"/>
            <p:cNvSpPr/>
            <p:nvPr/>
          </p:nvSpPr>
          <p:spPr>
            <a:xfrm>
              <a:off x="1602000" y="462276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47"/>
            <p:cNvSpPr/>
            <p:nvPr/>
          </p:nvSpPr>
          <p:spPr>
            <a:xfrm>
              <a:off x="1546200" y="459756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48"/>
            <p:cNvSpPr/>
            <p:nvPr/>
          </p:nvSpPr>
          <p:spPr>
            <a:xfrm>
              <a:off x="1508040" y="458784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49"/>
            <p:cNvSpPr/>
            <p:nvPr/>
          </p:nvSpPr>
          <p:spPr>
            <a:xfrm>
              <a:off x="1457280" y="454176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50"/>
            <p:cNvSpPr/>
            <p:nvPr/>
          </p:nvSpPr>
          <p:spPr>
            <a:xfrm>
              <a:off x="1542960" y="451656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51"/>
            <p:cNvSpPr/>
            <p:nvPr/>
          </p:nvSpPr>
          <p:spPr>
            <a:xfrm>
              <a:off x="1563840" y="454968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52"/>
            <p:cNvSpPr/>
            <p:nvPr/>
          </p:nvSpPr>
          <p:spPr>
            <a:xfrm>
              <a:off x="604800" y="373500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53"/>
            <p:cNvSpPr/>
            <p:nvPr/>
          </p:nvSpPr>
          <p:spPr>
            <a:xfrm>
              <a:off x="604800" y="393048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54"/>
            <p:cNvSpPr/>
            <p:nvPr/>
          </p:nvSpPr>
          <p:spPr>
            <a:xfrm>
              <a:off x="579600" y="370512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55"/>
            <p:cNvSpPr/>
            <p:nvPr/>
          </p:nvSpPr>
          <p:spPr>
            <a:xfrm>
              <a:off x="766800" y="394776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56"/>
            <p:cNvSpPr/>
            <p:nvPr/>
          </p:nvSpPr>
          <p:spPr>
            <a:xfrm>
              <a:off x="820800" y="396396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57"/>
            <p:cNvSpPr/>
            <p:nvPr/>
          </p:nvSpPr>
          <p:spPr>
            <a:xfrm>
              <a:off x="863640" y="394308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CustomShape 58"/>
            <p:cNvSpPr/>
            <p:nvPr/>
          </p:nvSpPr>
          <p:spPr>
            <a:xfrm>
              <a:off x="914400" y="394308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59"/>
            <p:cNvSpPr/>
            <p:nvPr/>
          </p:nvSpPr>
          <p:spPr>
            <a:xfrm>
              <a:off x="965160" y="395568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CustomShape 60"/>
            <p:cNvSpPr/>
            <p:nvPr/>
          </p:nvSpPr>
          <p:spPr>
            <a:xfrm>
              <a:off x="1015920" y="394308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CustomShape 61"/>
            <p:cNvSpPr/>
            <p:nvPr/>
          </p:nvSpPr>
          <p:spPr>
            <a:xfrm>
              <a:off x="1041480" y="393516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62"/>
            <p:cNvSpPr/>
            <p:nvPr/>
          </p:nvSpPr>
          <p:spPr>
            <a:xfrm>
              <a:off x="1101600" y="398592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4" name="CustomShape 74"/>
          <p:cNvSpPr/>
          <p:nvPr/>
        </p:nvSpPr>
        <p:spPr>
          <a:xfrm>
            <a:off x="8204040" y="536400"/>
            <a:ext cx="535320" cy="54792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75"/>
          <p:cNvSpPr/>
          <p:nvPr/>
        </p:nvSpPr>
        <p:spPr>
          <a:xfrm>
            <a:off x="8467560" y="855720"/>
            <a:ext cx="8424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76"/>
          <p:cNvSpPr/>
          <p:nvPr/>
        </p:nvSpPr>
        <p:spPr>
          <a:xfrm>
            <a:off x="8556480" y="812880"/>
            <a:ext cx="5580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77"/>
          <p:cNvSpPr/>
          <p:nvPr/>
        </p:nvSpPr>
        <p:spPr>
          <a:xfrm>
            <a:off x="8340840" y="65556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78"/>
          <p:cNvSpPr/>
          <p:nvPr/>
        </p:nvSpPr>
        <p:spPr>
          <a:xfrm>
            <a:off x="8310600" y="80028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79"/>
          <p:cNvSpPr/>
          <p:nvPr/>
        </p:nvSpPr>
        <p:spPr>
          <a:xfrm>
            <a:off x="8561520" y="96984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80"/>
          <p:cNvSpPr/>
          <p:nvPr/>
        </p:nvSpPr>
        <p:spPr>
          <a:xfrm>
            <a:off x="8485200" y="1012680"/>
            <a:ext cx="249120" cy="20340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81"/>
          <p:cNvSpPr/>
          <p:nvPr/>
        </p:nvSpPr>
        <p:spPr>
          <a:xfrm>
            <a:off x="8551800" y="1165320"/>
            <a:ext cx="195480" cy="11088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82"/>
          <p:cNvSpPr/>
          <p:nvPr/>
        </p:nvSpPr>
        <p:spPr>
          <a:xfrm>
            <a:off x="8196120" y="495360"/>
            <a:ext cx="59868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83"/>
          <p:cNvSpPr/>
          <p:nvPr/>
        </p:nvSpPr>
        <p:spPr>
          <a:xfrm>
            <a:off x="8318520" y="62712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84"/>
          <p:cNvSpPr/>
          <p:nvPr/>
        </p:nvSpPr>
        <p:spPr>
          <a:xfrm>
            <a:off x="8280360" y="77940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85"/>
          <p:cNvSpPr/>
          <p:nvPr/>
        </p:nvSpPr>
        <p:spPr>
          <a:xfrm>
            <a:off x="8883720" y="757080"/>
            <a:ext cx="177840" cy="6048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86"/>
          <p:cNvSpPr/>
          <p:nvPr/>
        </p:nvSpPr>
        <p:spPr>
          <a:xfrm>
            <a:off x="8807400" y="444600"/>
            <a:ext cx="10944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87"/>
          <p:cNvSpPr/>
          <p:nvPr/>
        </p:nvSpPr>
        <p:spPr>
          <a:xfrm>
            <a:off x="8510760" y="227160"/>
            <a:ext cx="4572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88"/>
          <p:cNvSpPr/>
          <p:nvPr/>
        </p:nvSpPr>
        <p:spPr>
          <a:xfrm>
            <a:off x="8110440" y="401760"/>
            <a:ext cx="111240" cy="12672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89"/>
          <p:cNvSpPr/>
          <p:nvPr/>
        </p:nvSpPr>
        <p:spPr>
          <a:xfrm>
            <a:off x="7962840" y="754200"/>
            <a:ext cx="195480" cy="8388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90"/>
          <p:cNvSpPr/>
          <p:nvPr/>
        </p:nvSpPr>
        <p:spPr>
          <a:xfrm>
            <a:off x="8043840" y="1025640"/>
            <a:ext cx="182520" cy="12672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91"/>
          <p:cNvSpPr/>
          <p:nvPr/>
        </p:nvSpPr>
        <p:spPr>
          <a:xfrm>
            <a:off x="8290080" y="1263600"/>
            <a:ext cx="11880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92"/>
          <p:cNvSpPr/>
          <p:nvPr/>
        </p:nvSpPr>
        <p:spPr>
          <a:xfrm>
            <a:off x="9383760" y="2116080"/>
            <a:ext cx="522360" cy="5986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93"/>
          <p:cNvSpPr/>
          <p:nvPr/>
        </p:nvSpPr>
        <p:spPr>
          <a:xfrm>
            <a:off x="9383760" y="2212920"/>
            <a:ext cx="453960" cy="50184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94"/>
          <p:cNvSpPr/>
          <p:nvPr/>
        </p:nvSpPr>
        <p:spPr>
          <a:xfrm>
            <a:off x="10032840" y="2286000"/>
            <a:ext cx="152640" cy="1015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95"/>
          <p:cNvSpPr/>
          <p:nvPr/>
        </p:nvSpPr>
        <p:spPr>
          <a:xfrm>
            <a:off x="10321920" y="2136600"/>
            <a:ext cx="289080" cy="32724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96"/>
          <p:cNvSpPr/>
          <p:nvPr/>
        </p:nvSpPr>
        <p:spPr>
          <a:xfrm>
            <a:off x="10321920" y="2197080"/>
            <a:ext cx="279360" cy="26676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97"/>
          <p:cNvSpPr/>
          <p:nvPr/>
        </p:nvSpPr>
        <p:spPr>
          <a:xfrm>
            <a:off x="9901080" y="1941480"/>
            <a:ext cx="212760" cy="24624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98"/>
          <p:cNvSpPr/>
          <p:nvPr/>
        </p:nvSpPr>
        <p:spPr>
          <a:xfrm>
            <a:off x="9936000" y="2116080"/>
            <a:ext cx="177840" cy="7164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99"/>
          <p:cNvSpPr/>
          <p:nvPr/>
        </p:nvSpPr>
        <p:spPr>
          <a:xfrm>
            <a:off x="10029960" y="2451240"/>
            <a:ext cx="152280" cy="982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00"/>
          <p:cNvSpPr/>
          <p:nvPr/>
        </p:nvSpPr>
        <p:spPr>
          <a:xfrm>
            <a:off x="10715760" y="2052720"/>
            <a:ext cx="288720" cy="32688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01"/>
          <p:cNvSpPr/>
          <p:nvPr/>
        </p:nvSpPr>
        <p:spPr>
          <a:xfrm>
            <a:off x="10715760" y="2090880"/>
            <a:ext cx="280800" cy="28872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02"/>
          <p:cNvSpPr/>
          <p:nvPr/>
        </p:nvSpPr>
        <p:spPr>
          <a:xfrm>
            <a:off x="10648800" y="226368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03"/>
          <p:cNvSpPr/>
          <p:nvPr/>
        </p:nvSpPr>
        <p:spPr>
          <a:xfrm>
            <a:off x="9380520" y="2090880"/>
            <a:ext cx="558720" cy="66996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04"/>
          <p:cNvSpPr/>
          <p:nvPr/>
        </p:nvSpPr>
        <p:spPr>
          <a:xfrm>
            <a:off x="10007640" y="2255760"/>
            <a:ext cx="20016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05"/>
          <p:cNvSpPr/>
          <p:nvPr/>
        </p:nvSpPr>
        <p:spPr>
          <a:xfrm>
            <a:off x="10002960" y="2421000"/>
            <a:ext cx="199800" cy="16200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106"/>
          <p:cNvSpPr/>
          <p:nvPr/>
        </p:nvSpPr>
        <p:spPr>
          <a:xfrm>
            <a:off x="9875880" y="1913040"/>
            <a:ext cx="268200" cy="30456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07"/>
          <p:cNvSpPr/>
          <p:nvPr/>
        </p:nvSpPr>
        <p:spPr>
          <a:xfrm>
            <a:off x="10296360" y="2103480"/>
            <a:ext cx="36864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08"/>
          <p:cNvSpPr/>
          <p:nvPr/>
        </p:nvSpPr>
        <p:spPr>
          <a:xfrm>
            <a:off x="10690200" y="2017800"/>
            <a:ext cx="370080" cy="39060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109"/>
          <p:cNvSpPr/>
          <p:nvPr/>
        </p:nvSpPr>
        <p:spPr>
          <a:xfrm>
            <a:off x="10631520" y="2238480"/>
            <a:ext cx="81000" cy="903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110"/>
          <p:cNvSpPr/>
          <p:nvPr/>
        </p:nvSpPr>
        <p:spPr>
          <a:xfrm>
            <a:off x="11192040" y="372276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2" y="0"/>
                </a:move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2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2" y="12"/>
                  <a:pt x="2" y="13"/>
                </a:cubicBezTo>
                <a:cubicBezTo>
                  <a:pt x="3" y="15"/>
                  <a:pt x="4" y="17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6"/>
                  <a:pt x="23" y="4"/>
                  <a:pt x="23" y="2"/>
                </a:cubicBezTo>
                <a:cubicBezTo>
                  <a:pt x="22" y="1"/>
                  <a:pt x="22" y="1"/>
                  <a:pt x="22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111"/>
          <p:cNvSpPr/>
          <p:nvPr/>
        </p:nvSpPr>
        <p:spPr>
          <a:xfrm>
            <a:off x="11060280" y="3382920"/>
            <a:ext cx="10296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0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2"/>
                </a:cubicBezTo>
                <a:cubicBezTo>
                  <a:pt x="22" y="1"/>
                  <a:pt x="22" y="0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112"/>
          <p:cNvSpPr/>
          <p:nvPr/>
        </p:nvSpPr>
        <p:spPr>
          <a:xfrm>
            <a:off x="10988640" y="36846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4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3"/>
                </a:cubicBezTo>
                <a:cubicBezTo>
                  <a:pt x="3" y="15"/>
                  <a:pt x="3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113"/>
          <p:cNvSpPr/>
          <p:nvPr/>
        </p:nvSpPr>
        <p:spPr>
          <a:xfrm>
            <a:off x="11026800" y="379404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1"/>
                  <a:pt x="17" y="2"/>
                </a:cubicBezTo>
                <a:cubicBezTo>
                  <a:pt x="14" y="4"/>
                  <a:pt x="11" y="5"/>
                  <a:pt x="8" y="6"/>
                </a:cubicBezTo>
                <a:cubicBezTo>
                  <a:pt x="5" y="7"/>
                  <a:pt x="2" y="9"/>
                  <a:pt x="0" y="9"/>
                </a:cubicBezTo>
                <a:cubicBezTo>
                  <a:pt x="0" y="11"/>
                  <a:pt x="1" y="12"/>
                  <a:pt x="1" y="14"/>
                </a:cubicBezTo>
                <a:cubicBezTo>
                  <a:pt x="2" y="15"/>
                  <a:pt x="3" y="17"/>
                  <a:pt x="3" y="18"/>
                </a:cubicBezTo>
                <a:cubicBezTo>
                  <a:pt x="6" y="16"/>
                  <a:pt x="10" y="15"/>
                  <a:pt x="13" y="14"/>
                </a:cubicBezTo>
                <a:cubicBezTo>
                  <a:pt x="16" y="12"/>
                  <a:pt x="20" y="9"/>
                  <a:pt x="24" y="7"/>
                </a:cubicBezTo>
                <a:cubicBezTo>
                  <a:pt x="23" y="6"/>
                  <a:pt x="22" y="4"/>
                  <a:pt x="22" y="2"/>
                </a:cubicBezTo>
                <a:cubicBezTo>
                  <a:pt x="21" y="1"/>
                  <a:pt x="21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114"/>
          <p:cNvSpPr/>
          <p:nvPr/>
        </p:nvSpPr>
        <p:spPr>
          <a:xfrm>
            <a:off x="11158560" y="361152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4" y="7"/>
                </a:moveTo>
                <a:cubicBezTo>
                  <a:pt x="23" y="5"/>
                  <a:pt x="23" y="4"/>
                  <a:pt x="22" y="2"/>
                </a:cubicBezTo>
                <a:cubicBezTo>
                  <a:pt x="22" y="1"/>
                  <a:pt x="22" y="1"/>
                  <a:pt x="21" y="0"/>
                </a:cubicBezTo>
                <a:cubicBezTo>
                  <a:pt x="20" y="1"/>
                  <a:pt x="18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5"/>
                  <a:pt x="3" y="16"/>
                  <a:pt x="4" y="18"/>
                </a:cubicBezTo>
                <a:cubicBezTo>
                  <a:pt x="7" y="16"/>
                  <a:pt x="10" y="15"/>
                  <a:pt x="13" y="14"/>
                </a:cubicBezTo>
                <a:cubicBezTo>
                  <a:pt x="17" y="12"/>
                  <a:pt x="20" y="9"/>
                  <a:pt x="24" y="7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115"/>
          <p:cNvSpPr/>
          <p:nvPr/>
        </p:nvSpPr>
        <p:spPr>
          <a:xfrm>
            <a:off x="11221920" y="3314880"/>
            <a:ext cx="101880" cy="759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4" y="18"/>
                </a:moveTo>
                <a:cubicBezTo>
                  <a:pt x="7" y="16"/>
                  <a:pt x="10" y="15"/>
                  <a:pt x="13" y="13"/>
                </a:cubicBezTo>
                <a:cubicBezTo>
                  <a:pt x="17" y="12"/>
                  <a:pt x="20" y="9"/>
                  <a:pt x="24" y="7"/>
                </a:cubicBezTo>
                <a:cubicBezTo>
                  <a:pt x="23" y="5"/>
                  <a:pt x="23" y="3"/>
                  <a:pt x="22" y="1"/>
                </a:cubicBezTo>
                <a:cubicBezTo>
                  <a:pt x="22" y="1"/>
                  <a:pt x="21" y="0"/>
                  <a:pt x="21" y="0"/>
                </a:cubicBezTo>
                <a:cubicBezTo>
                  <a:pt x="20" y="0"/>
                  <a:pt x="18" y="1"/>
                  <a:pt x="17" y="1"/>
                </a:cubicBez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2" y="14"/>
                  <a:pt x="3" y="16"/>
                  <a:pt x="4" y="18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116"/>
          <p:cNvSpPr/>
          <p:nvPr/>
        </p:nvSpPr>
        <p:spPr>
          <a:xfrm>
            <a:off x="11103120" y="3510000"/>
            <a:ext cx="10152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17" y="1"/>
                </a:moveTo>
                <a:cubicBezTo>
                  <a:pt x="14" y="3"/>
                  <a:pt x="11" y="4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4"/>
                  <a:pt x="4" y="16"/>
                  <a:pt x="4" y="18"/>
                </a:cubicBezTo>
                <a:cubicBezTo>
                  <a:pt x="7" y="16"/>
                  <a:pt x="11" y="15"/>
                  <a:pt x="13" y="13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1"/>
                </a:cubicBez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117"/>
          <p:cNvSpPr/>
          <p:nvPr/>
        </p:nvSpPr>
        <p:spPr>
          <a:xfrm>
            <a:off x="10891800" y="3454560"/>
            <a:ext cx="101520" cy="7776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2" y="2"/>
                </a:moveTo>
                <a:cubicBezTo>
                  <a:pt x="22" y="1"/>
                  <a:pt x="22" y="0"/>
                  <a:pt x="22" y="0"/>
                </a:cubicBezTo>
                <a:cubicBezTo>
                  <a:pt x="20" y="1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9"/>
                  <a:pt x="0" y="9"/>
                </a:cubicBezTo>
                <a:cubicBezTo>
                  <a:pt x="1" y="10"/>
                  <a:pt x="1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3" y="14"/>
                </a:cubicBezTo>
                <a:cubicBezTo>
                  <a:pt x="17" y="12"/>
                  <a:pt x="21" y="9"/>
                  <a:pt x="24" y="7"/>
                </a:cubicBezTo>
                <a:cubicBezTo>
                  <a:pt x="24" y="5"/>
                  <a:pt x="23" y="3"/>
                  <a:pt x="22" y="2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118"/>
          <p:cNvSpPr/>
          <p:nvPr/>
        </p:nvSpPr>
        <p:spPr>
          <a:xfrm>
            <a:off x="10504440" y="3051000"/>
            <a:ext cx="459000" cy="963720"/>
          </a:xfrm>
          <a:custGeom>
            <a:avLst/>
            <a:gdLst/>
            <a:ahLst/>
            <a:cxnLst/>
            <a:rect l="l" t="t" r="r" b="b"/>
            <a:pathLst>
              <a:path w="108" h="227">
                <a:moveTo>
                  <a:pt x="68" y="131"/>
                </a:moveTo>
                <a:cubicBezTo>
                  <a:pt x="59" y="106"/>
                  <a:pt x="49" y="82"/>
                  <a:pt x="38" y="59"/>
                </a:cubicBezTo>
                <a:cubicBezTo>
                  <a:pt x="28" y="39"/>
                  <a:pt x="16" y="20"/>
                  <a:pt x="7" y="0"/>
                </a:cubicBezTo>
                <a:cubicBezTo>
                  <a:pt x="3" y="12"/>
                  <a:pt x="1" y="24"/>
                  <a:pt x="0" y="37"/>
                </a:cubicBezTo>
                <a:cubicBezTo>
                  <a:pt x="0" y="38"/>
                  <a:pt x="0" y="38"/>
                  <a:pt x="0" y="39"/>
                </a:cubicBezTo>
                <a:cubicBezTo>
                  <a:pt x="19" y="70"/>
                  <a:pt x="37" y="101"/>
                  <a:pt x="53" y="134"/>
                </a:cubicBezTo>
                <a:cubicBezTo>
                  <a:pt x="63" y="154"/>
                  <a:pt x="73" y="174"/>
                  <a:pt x="81" y="194"/>
                </a:cubicBezTo>
                <a:cubicBezTo>
                  <a:pt x="84" y="203"/>
                  <a:pt x="88" y="212"/>
                  <a:pt x="92" y="220"/>
                </a:cubicBezTo>
                <a:cubicBezTo>
                  <a:pt x="97" y="223"/>
                  <a:pt x="102" y="226"/>
                  <a:pt x="108" y="227"/>
                </a:cubicBezTo>
                <a:cubicBezTo>
                  <a:pt x="101" y="218"/>
                  <a:pt x="99" y="206"/>
                  <a:pt x="94" y="195"/>
                </a:cubicBezTo>
                <a:cubicBezTo>
                  <a:pt x="85" y="174"/>
                  <a:pt x="77" y="152"/>
                  <a:pt x="68" y="13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CustomShape 119"/>
          <p:cNvSpPr/>
          <p:nvPr/>
        </p:nvSpPr>
        <p:spPr>
          <a:xfrm>
            <a:off x="10933200" y="3583080"/>
            <a:ext cx="106200" cy="759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3" y="1"/>
                </a:moveTo>
                <a:cubicBezTo>
                  <a:pt x="22" y="1"/>
                  <a:pt x="22" y="0"/>
                  <a:pt x="22" y="0"/>
                </a:cubicBezTo>
                <a:cubicBezTo>
                  <a:pt x="20" y="0"/>
                  <a:pt x="19" y="1"/>
                  <a:pt x="17" y="2"/>
                </a:cubicBezTo>
                <a:cubicBezTo>
                  <a:pt x="14" y="3"/>
                  <a:pt x="11" y="5"/>
                  <a:pt x="8" y="6"/>
                </a:cubicBezTo>
                <a:cubicBezTo>
                  <a:pt x="6" y="7"/>
                  <a:pt x="3" y="8"/>
                  <a:pt x="0" y="9"/>
                </a:cubicBezTo>
                <a:cubicBezTo>
                  <a:pt x="1" y="10"/>
                  <a:pt x="2" y="12"/>
                  <a:pt x="2" y="13"/>
                </a:cubicBezTo>
                <a:cubicBezTo>
                  <a:pt x="3" y="15"/>
                  <a:pt x="4" y="16"/>
                  <a:pt x="4" y="18"/>
                </a:cubicBezTo>
                <a:cubicBezTo>
                  <a:pt x="7" y="16"/>
                  <a:pt x="11" y="15"/>
                  <a:pt x="14" y="14"/>
                </a:cubicBezTo>
                <a:cubicBezTo>
                  <a:pt x="17" y="12"/>
                  <a:pt x="21" y="9"/>
                  <a:pt x="25" y="7"/>
                </a:cubicBezTo>
                <a:cubicBezTo>
                  <a:pt x="24" y="5"/>
                  <a:pt x="23" y="3"/>
                  <a:pt x="23" y="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120"/>
          <p:cNvSpPr/>
          <p:nvPr/>
        </p:nvSpPr>
        <p:spPr>
          <a:xfrm>
            <a:off x="10551960" y="2779560"/>
            <a:ext cx="984240" cy="1244880"/>
          </a:xfrm>
          <a:custGeom>
            <a:avLst/>
            <a:gdLst/>
            <a:ahLst/>
            <a:cxnLst/>
            <a:rect l="l" t="t" r="r" b="b"/>
            <a:pathLst>
              <a:path w="232" h="293">
                <a:moveTo>
                  <a:pt x="128" y="2"/>
                </a:moveTo>
                <a:cubicBezTo>
                  <a:pt x="108" y="4"/>
                  <a:pt x="88" y="10"/>
                  <a:pt x="69" y="18"/>
                </a:cubicBezTo>
                <a:cubicBezTo>
                  <a:pt x="52" y="26"/>
                  <a:pt x="35" y="35"/>
                  <a:pt x="20" y="45"/>
                </a:cubicBezTo>
                <a:cubicBezTo>
                  <a:pt x="13" y="50"/>
                  <a:pt x="6" y="56"/>
                  <a:pt x="0" y="61"/>
                </a:cubicBezTo>
                <a:cubicBezTo>
                  <a:pt x="26" y="92"/>
                  <a:pt x="42" y="136"/>
                  <a:pt x="57" y="173"/>
                </a:cubicBezTo>
                <a:cubicBezTo>
                  <a:pt x="65" y="194"/>
                  <a:pt x="73" y="216"/>
                  <a:pt x="81" y="237"/>
                </a:cubicBezTo>
                <a:cubicBezTo>
                  <a:pt x="89" y="256"/>
                  <a:pt x="94" y="278"/>
                  <a:pt x="107" y="293"/>
                </a:cubicBezTo>
                <a:cubicBezTo>
                  <a:pt x="116" y="291"/>
                  <a:pt x="125" y="289"/>
                  <a:pt x="134" y="286"/>
                </a:cubicBezTo>
                <a:cubicBezTo>
                  <a:pt x="148" y="281"/>
                  <a:pt x="163" y="275"/>
                  <a:pt x="177" y="268"/>
                </a:cubicBezTo>
                <a:cubicBezTo>
                  <a:pt x="196" y="259"/>
                  <a:pt x="215" y="249"/>
                  <a:pt x="232" y="237"/>
                </a:cubicBezTo>
                <a:cubicBezTo>
                  <a:pt x="231" y="218"/>
                  <a:pt x="230" y="199"/>
                  <a:pt x="227" y="180"/>
                </a:cubicBezTo>
                <a:cubicBezTo>
                  <a:pt x="223" y="155"/>
                  <a:pt x="218" y="130"/>
                  <a:pt x="210" y="106"/>
                </a:cubicBezTo>
                <a:cubicBezTo>
                  <a:pt x="197" y="69"/>
                  <a:pt x="178" y="34"/>
                  <a:pt x="155" y="2"/>
                </a:cubicBezTo>
                <a:cubicBezTo>
                  <a:pt x="146" y="1"/>
                  <a:pt x="137" y="0"/>
                  <a:pt x="128" y="2"/>
                </a:cubicBezTo>
                <a:close/>
                <a:moveTo>
                  <a:pt x="82" y="182"/>
                </a:moveTo>
                <a:cubicBezTo>
                  <a:pt x="82" y="182"/>
                  <a:pt x="81" y="182"/>
                  <a:pt x="81" y="181"/>
                </a:cubicBezTo>
                <a:cubicBezTo>
                  <a:pt x="78" y="180"/>
                  <a:pt x="75" y="169"/>
                  <a:pt x="76" y="166"/>
                </a:cubicBezTo>
                <a:cubicBezTo>
                  <a:pt x="76" y="166"/>
                  <a:pt x="76" y="165"/>
                  <a:pt x="76" y="165"/>
                </a:cubicBezTo>
                <a:cubicBezTo>
                  <a:pt x="77" y="163"/>
                  <a:pt x="79" y="163"/>
                  <a:pt x="81" y="162"/>
                </a:cubicBezTo>
                <a:cubicBezTo>
                  <a:pt x="84" y="160"/>
                  <a:pt x="87" y="159"/>
                  <a:pt x="89" y="157"/>
                </a:cubicBezTo>
                <a:cubicBezTo>
                  <a:pt x="94" y="155"/>
                  <a:pt x="99" y="152"/>
                  <a:pt x="103" y="153"/>
                </a:cubicBezTo>
                <a:cubicBezTo>
                  <a:pt x="104" y="153"/>
                  <a:pt x="104" y="153"/>
                  <a:pt x="105" y="154"/>
                </a:cubicBezTo>
                <a:cubicBezTo>
                  <a:pt x="106" y="155"/>
                  <a:pt x="107" y="157"/>
                  <a:pt x="108" y="158"/>
                </a:cubicBezTo>
                <a:cubicBezTo>
                  <a:pt x="109" y="161"/>
                  <a:pt x="111" y="163"/>
                  <a:pt x="111" y="166"/>
                </a:cubicBezTo>
                <a:cubicBezTo>
                  <a:pt x="111" y="167"/>
                  <a:pt x="111" y="167"/>
                  <a:pt x="110" y="168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08" y="173"/>
                  <a:pt x="101" y="176"/>
                  <a:pt x="97" y="178"/>
                </a:cubicBezTo>
                <a:cubicBezTo>
                  <a:pt x="92" y="180"/>
                  <a:pt x="86" y="184"/>
                  <a:pt x="82" y="182"/>
                </a:cubicBezTo>
                <a:close/>
                <a:moveTo>
                  <a:pt x="92" y="212"/>
                </a:moveTo>
                <a:cubicBezTo>
                  <a:pt x="92" y="212"/>
                  <a:pt x="92" y="211"/>
                  <a:pt x="91" y="211"/>
                </a:cubicBezTo>
                <a:cubicBezTo>
                  <a:pt x="88" y="209"/>
                  <a:pt x="85" y="198"/>
                  <a:pt x="86" y="196"/>
                </a:cubicBezTo>
                <a:cubicBezTo>
                  <a:pt x="86" y="195"/>
                  <a:pt x="86" y="195"/>
                  <a:pt x="86" y="195"/>
                </a:cubicBezTo>
                <a:cubicBezTo>
                  <a:pt x="87" y="193"/>
                  <a:pt x="89" y="192"/>
                  <a:pt x="91" y="191"/>
                </a:cubicBezTo>
                <a:cubicBezTo>
                  <a:pt x="94" y="190"/>
                  <a:pt x="97" y="189"/>
                  <a:pt x="100" y="187"/>
                </a:cubicBezTo>
                <a:cubicBezTo>
                  <a:pt x="104" y="185"/>
                  <a:pt x="109" y="182"/>
                  <a:pt x="114" y="182"/>
                </a:cubicBezTo>
                <a:cubicBezTo>
                  <a:pt x="114" y="183"/>
                  <a:pt x="115" y="183"/>
                  <a:pt x="115" y="183"/>
                </a:cubicBezTo>
                <a:cubicBezTo>
                  <a:pt x="116" y="184"/>
                  <a:pt x="118" y="186"/>
                  <a:pt x="118" y="188"/>
                </a:cubicBezTo>
                <a:cubicBezTo>
                  <a:pt x="120" y="191"/>
                  <a:pt x="121" y="193"/>
                  <a:pt x="121" y="196"/>
                </a:cubicBezTo>
                <a:cubicBezTo>
                  <a:pt x="121" y="197"/>
                  <a:pt x="121" y="197"/>
                  <a:pt x="121" y="197"/>
                </a:cubicBezTo>
                <a:cubicBezTo>
                  <a:pt x="121" y="198"/>
                  <a:pt x="121" y="198"/>
                  <a:pt x="120" y="198"/>
                </a:cubicBezTo>
                <a:cubicBezTo>
                  <a:pt x="118" y="203"/>
                  <a:pt x="111" y="206"/>
                  <a:pt x="107" y="208"/>
                </a:cubicBezTo>
                <a:cubicBezTo>
                  <a:pt x="103" y="210"/>
                  <a:pt x="97" y="213"/>
                  <a:pt x="92" y="212"/>
                </a:cubicBezTo>
                <a:close/>
                <a:moveTo>
                  <a:pt x="153" y="165"/>
                </a:moveTo>
                <a:cubicBezTo>
                  <a:pt x="154" y="165"/>
                  <a:pt x="154" y="166"/>
                  <a:pt x="155" y="166"/>
                </a:cubicBezTo>
                <a:cubicBezTo>
                  <a:pt x="156" y="167"/>
                  <a:pt x="157" y="169"/>
                  <a:pt x="158" y="171"/>
                </a:cubicBezTo>
                <a:cubicBezTo>
                  <a:pt x="159" y="173"/>
                  <a:pt x="161" y="176"/>
                  <a:pt x="161" y="179"/>
                </a:cubicBezTo>
                <a:cubicBezTo>
                  <a:pt x="161" y="180"/>
                  <a:pt x="161" y="180"/>
                  <a:pt x="161" y="180"/>
                </a:cubicBezTo>
                <a:cubicBezTo>
                  <a:pt x="160" y="181"/>
                  <a:pt x="160" y="181"/>
                  <a:pt x="160" y="181"/>
                </a:cubicBezTo>
                <a:cubicBezTo>
                  <a:pt x="158" y="186"/>
                  <a:pt x="151" y="189"/>
                  <a:pt x="147" y="191"/>
                </a:cubicBezTo>
                <a:cubicBezTo>
                  <a:pt x="143" y="193"/>
                  <a:pt x="136" y="196"/>
                  <a:pt x="132" y="195"/>
                </a:cubicBezTo>
                <a:cubicBezTo>
                  <a:pt x="132" y="194"/>
                  <a:pt x="131" y="194"/>
                  <a:pt x="131" y="194"/>
                </a:cubicBezTo>
                <a:cubicBezTo>
                  <a:pt x="128" y="192"/>
                  <a:pt x="125" y="181"/>
                  <a:pt x="126" y="179"/>
                </a:cubicBezTo>
                <a:cubicBezTo>
                  <a:pt x="126" y="178"/>
                  <a:pt x="126" y="178"/>
                  <a:pt x="126" y="178"/>
                </a:cubicBezTo>
                <a:cubicBezTo>
                  <a:pt x="127" y="176"/>
                  <a:pt x="129" y="175"/>
                  <a:pt x="131" y="174"/>
                </a:cubicBezTo>
                <a:cubicBezTo>
                  <a:pt x="134" y="173"/>
                  <a:pt x="137" y="171"/>
                  <a:pt x="140" y="170"/>
                </a:cubicBezTo>
                <a:cubicBezTo>
                  <a:pt x="144" y="168"/>
                  <a:pt x="149" y="165"/>
                  <a:pt x="153" y="165"/>
                </a:cubicBezTo>
                <a:close/>
                <a:moveTo>
                  <a:pt x="153" y="133"/>
                </a:moveTo>
                <a:cubicBezTo>
                  <a:pt x="153" y="132"/>
                  <a:pt x="153" y="132"/>
                  <a:pt x="154" y="132"/>
                </a:cubicBezTo>
                <a:cubicBezTo>
                  <a:pt x="155" y="130"/>
                  <a:pt x="157" y="129"/>
                  <a:pt x="159" y="128"/>
                </a:cubicBezTo>
                <a:cubicBezTo>
                  <a:pt x="161" y="127"/>
                  <a:pt x="164" y="126"/>
                  <a:pt x="167" y="124"/>
                </a:cubicBezTo>
                <a:cubicBezTo>
                  <a:pt x="171" y="122"/>
                  <a:pt x="176" y="119"/>
                  <a:pt x="181" y="119"/>
                </a:cubicBezTo>
                <a:cubicBezTo>
                  <a:pt x="182" y="119"/>
                  <a:pt x="182" y="120"/>
                  <a:pt x="182" y="120"/>
                </a:cubicBezTo>
                <a:cubicBezTo>
                  <a:pt x="184" y="121"/>
                  <a:pt x="185" y="123"/>
                  <a:pt x="186" y="125"/>
                </a:cubicBezTo>
                <a:cubicBezTo>
                  <a:pt x="187" y="128"/>
                  <a:pt x="188" y="130"/>
                  <a:pt x="188" y="133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6" y="140"/>
                  <a:pt x="179" y="143"/>
                  <a:pt x="174" y="145"/>
                </a:cubicBezTo>
                <a:cubicBezTo>
                  <a:pt x="170" y="147"/>
                  <a:pt x="164" y="150"/>
                  <a:pt x="160" y="149"/>
                </a:cubicBezTo>
                <a:cubicBezTo>
                  <a:pt x="159" y="148"/>
                  <a:pt x="159" y="148"/>
                  <a:pt x="159" y="148"/>
                </a:cubicBezTo>
                <a:cubicBezTo>
                  <a:pt x="155" y="146"/>
                  <a:pt x="153" y="135"/>
                  <a:pt x="153" y="133"/>
                </a:cubicBezTo>
                <a:close/>
                <a:moveTo>
                  <a:pt x="150" y="151"/>
                </a:moveTo>
                <a:cubicBezTo>
                  <a:pt x="150" y="151"/>
                  <a:pt x="150" y="151"/>
                  <a:pt x="150" y="151"/>
                </a:cubicBezTo>
                <a:cubicBezTo>
                  <a:pt x="148" y="156"/>
                  <a:pt x="141" y="159"/>
                  <a:pt x="136" y="161"/>
                </a:cubicBezTo>
                <a:cubicBezTo>
                  <a:pt x="132" y="163"/>
                  <a:pt x="126" y="167"/>
                  <a:pt x="122" y="165"/>
                </a:cubicBezTo>
                <a:cubicBezTo>
                  <a:pt x="121" y="165"/>
                  <a:pt x="121" y="164"/>
                  <a:pt x="121" y="164"/>
                </a:cubicBezTo>
                <a:cubicBezTo>
                  <a:pt x="117" y="162"/>
                  <a:pt x="115" y="151"/>
                  <a:pt x="115" y="149"/>
                </a:cubicBezTo>
                <a:cubicBezTo>
                  <a:pt x="115" y="148"/>
                  <a:pt x="116" y="148"/>
                  <a:pt x="116" y="148"/>
                </a:cubicBezTo>
                <a:cubicBezTo>
                  <a:pt x="117" y="146"/>
                  <a:pt x="119" y="145"/>
                  <a:pt x="121" y="145"/>
                </a:cubicBezTo>
                <a:cubicBezTo>
                  <a:pt x="124" y="143"/>
                  <a:pt x="126" y="142"/>
                  <a:pt x="129" y="140"/>
                </a:cubicBezTo>
                <a:cubicBezTo>
                  <a:pt x="133" y="138"/>
                  <a:pt x="138" y="135"/>
                  <a:pt x="143" y="136"/>
                </a:cubicBezTo>
                <a:cubicBezTo>
                  <a:pt x="144" y="136"/>
                  <a:pt x="144" y="136"/>
                  <a:pt x="145" y="136"/>
                </a:cubicBezTo>
                <a:cubicBezTo>
                  <a:pt x="146" y="137"/>
                  <a:pt x="147" y="139"/>
                  <a:pt x="148" y="141"/>
                </a:cubicBezTo>
                <a:cubicBezTo>
                  <a:pt x="149" y="144"/>
                  <a:pt x="150" y="146"/>
                  <a:pt x="151" y="149"/>
                </a:cubicBezTo>
                <a:cubicBezTo>
                  <a:pt x="151" y="150"/>
                  <a:pt x="151" y="150"/>
                  <a:pt x="150" y="151"/>
                </a:cubicBezTo>
                <a:close/>
                <a:moveTo>
                  <a:pt x="105" y="236"/>
                </a:moveTo>
                <a:cubicBezTo>
                  <a:pt x="104" y="236"/>
                  <a:pt x="104" y="236"/>
                  <a:pt x="104" y="235"/>
                </a:cubicBezTo>
                <a:cubicBezTo>
                  <a:pt x="100" y="234"/>
                  <a:pt x="98" y="223"/>
                  <a:pt x="98" y="220"/>
                </a:cubicBezTo>
                <a:cubicBezTo>
                  <a:pt x="99" y="220"/>
                  <a:pt x="99" y="219"/>
                  <a:pt x="99" y="219"/>
                </a:cubicBezTo>
                <a:cubicBezTo>
                  <a:pt x="100" y="217"/>
                  <a:pt x="102" y="217"/>
                  <a:pt x="104" y="216"/>
                </a:cubicBezTo>
                <a:cubicBezTo>
                  <a:pt x="107" y="214"/>
                  <a:pt x="110" y="213"/>
                  <a:pt x="112" y="212"/>
                </a:cubicBezTo>
                <a:cubicBezTo>
                  <a:pt x="117" y="210"/>
                  <a:pt x="121" y="206"/>
                  <a:pt x="126" y="207"/>
                </a:cubicBezTo>
                <a:cubicBezTo>
                  <a:pt x="127" y="207"/>
                  <a:pt x="127" y="207"/>
                  <a:pt x="128" y="208"/>
                </a:cubicBezTo>
                <a:cubicBezTo>
                  <a:pt x="129" y="209"/>
                  <a:pt x="130" y="211"/>
                  <a:pt x="131" y="212"/>
                </a:cubicBezTo>
                <a:cubicBezTo>
                  <a:pt x="132" y="215"/>
                  <a:pt x="133" y="218"/>
                  <a:pt x="134" y="221"/>
                </a:cubicBezTo>
                <a:cubicBezTo>
                  <a:pt x="134" y="221"/>
                  <a:pt x="134" y="221"/>
                  <a:pt x="133" y="222"/>
                </a:cubicBezTo>
                <a:cubicBezTo>
                  <a:pt x="133" y="222"/>
                  <a:pt x="133" y="222"/>
                  <a:pt x="133" y="223"/>
                </a:cubicBezTo>
                <a:cubicBezTo>
                  <a:pt x="131" y="227"/>
                  <a:pt x="124" y="230"/>
                  <a:pt x="119" y="232"/>
                </a:cubicBezTo>
                <a:cubicBezTo>
                  <a:pt x="115" y="234"/>
                  <a:pt x="109" y="238"/>
                  <a:pt x="105" y="236"/>
                </a:cubicBezTo>
                <a:close/>
                <a:moveTo>
                  <a:pt x="142" y="248"/>
                </a:moveTo>
                <a:cubicBezTo>
                  <a:pt x="142" y="248"/>
                  <a:pt x="142" y="249"/>
                  <a:pt x="142" y="249"/>
                </a:cubicBezTo>
                <a:cubicBezTo>
                  <a:pt x="139" y="253"/>
                  <a:pt x="133" y="256"/>
                  <a:pt x="128" y="258"/>
                </a:cubicBezTo>
                <a:cubicBezTo>
                  <a:pt x="124" y="260"/>
                  <a:pt x="118" y="264"/>
                  <a:pt x="113" y="262"/>
                </a:cubicBezTo>
                <a:cubicBezTo>
                  <a:pt x="113" y="262"/>
                  <a:pt x="113" y="262"/>
                  <a:pt x="113" y="262"/>
                </a:cubicBezTo>
                <a:cubicBezTo>
                  <a:pt x="109" y="260"/>
                  <a:pt x="107" y="249"/>
                  <a:pt x="107" y="246"/>
                </a:cubicBezTo>
                <a:cubicBezTo>
                  <a:pt x="107" y="246"/>
                  <a:pt x="107" y="246"/>
                  <a:pt x="107" y="245"/>
                </a:cubicBezTo>
                <a:cubicBezTo>
                  <a:pt x="109" y="244"/>
                  <a:pt x="110" y="243"/>
                  <a:pt x="112" y="242"/>
                </a:cubicBezTo>
                <a:cubicBezTo>
                  <a:pt x="115" y="241"/>
                  <a:pt x="118" y="239"/>
                  <a:pt x="121" y="238"/>
                </a:cubicBezTo>
                <a:cubicBezTo>
                  <a:pt x="125" y="236"/>
                  <a:pt x="130" y="232"/>
                  <a:pt x="135" y="233"/>
                </a:cubicBezTo>
                <a:cubicBezTo>
                  <a:pt x="135" y="233"/>
                  <a:pt x="136" y="233"/>
                  <a:pt x="136" y="234"/>
                </a:cubicBezTo>
                <a:cubicBezTo>
                  <a:pt x="138" y="235"/>
                  <a:pt x="139" y="237"/>
                  <a:pt x="140" y="239"/>
                </a:cubicBezTo>
                <a:cubicBezTo>
                  <a:pt x="141" y="241"/>
                  <a:pt x="142" y="244"/>
                  <a:pt x="142" y="247"/>
                </a:cubicBezTo>
                <a:cubicBezTo>
                  <a:pt x="142" y="247"/>
                  <a:pt x="142" y="248"/>
                  <a:pt x="142" y="248"/>
                </a:cubicBezTo>
                <a:close/>
                <a:moveTo>
                  <a:pt x="144" y="218"/>
                </a:moveTo>
                <a:cubicBezTo>
                  <a:pt x="140" y="217"/>
                  <a:pt x="138" y="206"/>
                  <a:pt x="138" y="203"/>
                </a:cubicBezTo>
                <a:cubicBezTo>
                  <a:pt x="138" y="203"/>
                  <a:pt x="139" y="202"/>
                  <a:pt x="139" y="202"/>
                </a:cubicBezTo>
                <a:cubicBezTo>
                  <a:pt x="140" y="200"/>
                  <a:pt x="142" y="200"/>
                  <a:pt x="144" y="199"/>
                </a:cubicBezTo>
                <a:cubicBezTo>
                  <a:pt x="146" y="197"/>
                  <a:pt x="149" y="196"/>
                  <a:pt x="152" y="194"/>
                </a:cubicBezTo>
                <a:cubicBezTo>
                  <a:pt x="156" y="192"/>
                  <a:pt x="161" y="189"/>
                  <a:pt x="166" y="190"/>
                </a:cubicBezTo>
                <a:cubicBezTo>
                  <a:pt x="167" y="190"/>
                  <a:pt x="167" y="190"/>
                  <a:pt x="167" y="191"/>
                </a:cubicBezTo>
                <a:cubicBezTo>
                  <a:pt x="169" y="192"/>
                  <a:pt x="170" y="194"/>
                  <a:pt x="171" y="195"/>
                </a:cubicBezTo>
                <a:cubicBezTo>
                  <a:pt x="172" y="198"/>
                  <a:pt x="173" y="201"/>
                  <a:pt x="173" y="203"/>
                </a:cubicBezTo>
                <a:cubicBezTo>
                  <a:pt x="174" y="204"/>
                  <a:pt x="173" y="204"/>
                  <a:pt x="173" y="205"/>
                </a:cubicBezTo>
                <a:cubicBezTo>
                  <a:pt x="173" y="205"/>
                  <a:pt x="173" y="205"/>
                  <a:pt x="173" y="206"/>
                </a:cubicBezTo>
                <a:cubicBezTo>
                  <a:pt x="171" y="210"/>
                  <a:pt x="164" y="213"/>
                  <a:pt x="159" y="215"/>
                </a:cubicBezTo>
                <a:cubicBezTo>
                  <a:pt x="155" y="217"/>
                  <a:pt x="149" y="221"/>
                  <a:pt x="145" y="219"/>
                </a:cubicBezTo>
                <a:cubicBezTo>
                  <a:pt x="144" y="219"/>
                  <a:pt x="144" y="219"/>
                  <a:pt x="144" y="218"/>
                </a:cubicBezTo>
                <a:close/>
                <a:moveTo>
                  <a:pt x="182" y="231"/>
                </a:moveTo>
                <a:cubicBezTo>
                  <a:pt x="182" y="231"/>
                  <a:pt x="182" y="231"/>
                  <a:pt x="181" y="232"/>
                </a:cubicBezTo>
                <a:cubicBezTo>
                  <a:pt x="179" y="236"/>
                  <a:pt x="172" y="239"/>
                  <a:pt x="168" y="241"/>
                </a:cubicBezTo>
                <a:cubicBezTo>
                  <a:pt x="164" y="243"/>
                  <a:pt x="158" y="247"/>
                  <a:pt x="153" y="245"/>
                </a:cubicBezTo>
                <a:cubicBezTo>
                  <a:pt x="153" y="245"/>
                  <a:pt x="153" y="245"/>
                  <a:pt x="152" y="244"/>
                </a:cubicBezTo>
                <a:cubicBezTo>
                  <a:pt x="149" y="243"/>
                  <a:pt x="146" y="232"/>
                  <a:pt x="147" y="229"/>
                </a:cubicBezTo>
                <a:cubicBezTo>
                  <a:pt x="147" y="229"/>
                  <a:pt x="147" y="228"/>
                  <a:pt x="147" y="228"/>
                </a:cubicBezTo>
                <a:cubicBezTo>
                  <a:pt x="148" y="226"/>
                  <a:pt x="150" y="226"/>
                  <a:pt x="152" y="225"/>
                </a:cubicBezTo>
                <a:cubicBezTo>
                  <a:pt x="155" y="224"/>
                  <a:pt x="158" y="222"/>
                  <a:pt x="161" y="221"/>
                </a:cubicBezTo>
                <a:cubicBezTo>
                  <a:pt x="165" y="219"/>
                  <a:pt x="170" y="215"/>
                  <a:pt x="175" y="216"/>
                </a:cubicBezTo>
                <a:cubicBezTo>
                  <a:pt x="175" y="216"/>
                  <a:pt x="176" y="216"/>
                  <a:pt x="176" y="217"/>
                </a:cubicBezTo>
                <a:cubicBezTo>
                  <a:pt x="177" y="218"/>
                  <a:pt x="179" y="220"/>
                  <a:pt x="179" y="221"/>
                </a:cubicBezTo>
                <a:cubicBezTo>
                  <a:pt x="181" y="224"/>
                  <a:pt x="182" y="227"/>
                  <a:pt x="182" y="230"/>
                </a:cubicBezTo>
                <a:cubicBezTo>
                  <a:pt x="182" y="230"/>
                  <a:pt x="182" y="231"/>
                  <a:pt x="182" y="231"/>
                </a:cubicBezTo>
                <a:close/>
                <a:moveTo>
                  <a:pt x="202" y="177"/>
                </a:moveTo>
                <a:cubicBezTo>
                  <a:pt x="202" y="178"/>
                  <a:pt x="202" y="178"/>
                  <a:pt x="202" y="178"/>
                </a:cubicBezTo>
                <a:cubicBezTo>
                  <a:pt x="206" y="184"/>
                  <a:pt x="209" y="190"/>
                  <a:pt x="211" y="196"/>
                </a:cubicBezTo>
                <a:cubicBezTo>
                  <a:pt x="213" y="201"/>
                  <a:pt x="217" y="208"/>
                  <a:pt x="214" y="214"/>
                </a:cubicBezTo>
                <a:cubicBezTo>
                  <a:pt x="214" y="214"/>
                  <a:pt x="214" y="214"/>
                  <a:pt x="214" y="214"/>
                </a:cubicBezTo>
                <a:cubicBezTo>
                  <a:pt x="213" y="218"/>
                  <a:pt x="209" y="222"/>
                  <a:pt x="205" y="224"/>
                </a:cubicBezTo>
                <a:cubicBezTo>
                  <a:pt x="203" y="225"/>
                  <a:pt x="197" y="229"/>
                  <a:pt x="194" y="226"/>
                </a:cubicBezTo>
                <a:cubicBezTo>
                  <a:pt x="193" y="226"/>
                  <a:pt x="192" y="225"/>
                  <a:pt x="192" y="225"/>
                </a:cubicBezTo>
                <a:cubicBezTo>
                  <a:pt x="185" y="213"/>
                  <a:pt x="178" y="200"/>
                  <a:pt x="176" y="187"/>
                </a:cubicBezTo>
                <a:cubicBezTo>
                  <a:pt x="176" y="186"/>
                  <a:pt x="177" y="186"/>
                  <a:pt x="177" y="185"/>
                </a:cubicBezTo>
                <a:cubicBezTo>
                  <a:pt x="180" y="178"/>
                  <a:pt x="193" y="173"/>
                  <a:pt x="200" y="175"/>
                </a:cubicBezTo>
                <a:cubicBezTo>
                  <a:pt x="201" y="176"/>
                  <a:pt x="202" y="177"/>
                  <a:pt x="202" y="177"/>
                </a:cubicBezTo>
                <a:close/>
                <a:moveTo>
                  <a:pt x="196" y="155"/>
                </a:moveTo>
                <a:cubicBezTo>
                  <a:pt x="197" y="157"/>
                  <a:pt x="198" y="160"/>
                  <a:pt x="199" y="163"/>
                </a:cubicBezTo>
                <a:cubicBezTo>
                  <a:pt x="199" y="163"/>
                  <a:pt x="199" y="164"/>
                  <a:pt x="198" y="164"/>
                </a:cubicBezTo>
                <a:cubicBezTo>
                  <a:pt x="198" y="164"/>
                  <a:pt x="198" y="165"/>
                  <a:pt x="198" y="165"/>
                </a:cubicBezTo>
                <a:cubicBezTo>
                  <a:pt x="196" y="170"/>
                  <a:pt x="189" y="172"/>
                  <a:pt x="184" y="175"/>
                </a:cubicBezTo>
                <a:cubicBezTo>
                  <a:pt x="180" y="177"/>
                  <a:pt x="174" y="180"/>
                  <a:pt x="170" y="178"/>
                </a:cubicBezTo>
                <a:cubicBezTo>
                  <a:pt x="169" y="178"/>
                  <a:pt x="169" y="178"/>
                  <a:pt x="169" y="178"/>
                </a:cubicBezTo>
                <a:cubicBezTo>
                  <a:pt x="165" y="176"/>
                  <a:pt x="163" y="165"/>
                  <a:pt x="163" y="162"/>
                </a:cubicBezTo>
                <a:cubicBezTo>
                  <a:pt x="163" y="162"/>
                  <a:pt x="164" y="162"/>
                  <a:pt x="164" y="162"/>
                </a:cubicBezTo>
                <a:cubicBezTo>
                  <a:pt x="165" y="160"/>
                  <a:pt x="167" y="159"/>
                  <a:pt x="169" y="158"/>
                </a:cubicBezTo>
                <a:cubicBezTo>
                  <a:pt x="172" y="157"/>
                  <a:pt x="174" y="155"/>
                  <a:pt x="177" y="154"/>
                </a:cubicBezTo>
                <a:cubicBezTo>
                  <a:pt x="182" y="152"/>
                  <a:pt x="186" y="148"/>
                  <a:pt x="191" y="149"/>
                </a:cubicBezTo>
                <a:cubicBezTo>
                  <a:pt x="192" y="149"/>
                  <a:pt x="192" y="150"/>
                  <a:pt x="193" y="150"/>
                </a:cubicBezTo>
                <a:cubicBezTo>
                  <a:pt x="194" y="151"/>
                  <a:pt x="195" y="153"/>
                  <a:pt x="196" y="155"/>
                </a:cubicBezTo>
                <a:close/>
                <a:moveTo>
                  <a:pt x="190" y="86"/>
                </a:moveTo>
                <a:cubicBezTo>
                  <a:pt x="192" y="91"/>
                  <a:pt x="192" y="91"/>
                  <a:pt x="192" y="91"/>
                </a:cubicBezTo>
                <a:cubicBezTo>
                  <a:pt x="186" y="97"/>
                  <a:pt x="186" y="97"/>
                  <a:pt x="186" y="97"/>
                </a:cubicBezTo>
                <a:cubicBezTo>
                  <a:pt x="169" y="111"/>
                  <a:pt x="150" y="121"/>
                  <a:pt x="129" y="128"/>
                </a:cubicBezTo>
                <a:cubicBezTo>
                  <a:pt x="114" y="134"/>
                  <a:pt x="95" y="140"/>
                  <a:pt x="77" y="140"/>
                </a:cubicBezTo>
                <a:cubicBezTo>
                  <a:pt x="69" y="140"/>
                  <a:pt x="69" y="140"/>
                  <a:pt x="69" y="140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60" y="126"/>
                  <a:pt x="56" y="118"/>
                  <a:pt x="51" y="111"/>
                </a:cubicBezTo>
                <a:cubicBezTo>
                  <a:pt x="44" y="100"/>
                  <a:pt x="36" y="88"/>
                  <a:pt x="30" y="77"/>
                </a:cubicBezTo>
                <a:cubicBezTo>
                  <a:pt x="27" y="72"/>
                  <a:pt x="27" y="72"/>
                  <a:pt x="27" y="72"/>
                </a:cubicBezTo>
                <a:cubicBezTo>
                  <a:pt x="31" y="68"/>
                  <a:pt x="31" y="68"/>
                  <a:pt x="31" y="68"/>
                </a:cubicBezTo>
                <a:cubicBezTo>
                  <a:pt x="44" y="54"/>
                  <a:pt x="64" y="45"/>
                  <a:pt x="81" y="39"/>
                </a:cubicBezTo>
                <a:cubicBezTo>
                  <a:pt x="95" y="34"/>
                  <a:pt x="108" y="30"/>
                  <a:pt x="122" y="27"/>
                </a:cubicBezTo>
                <a:cubicBezTo>
                  <a:pt x="129" y="25"/>
                  <a:pt x="136" y="23"/>
                  <a:pt x="142" y="22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3" y="26"/>
                  <a:pt x="153" y="26"/>
                  <a:pt x="153" y="26"/>
                </a:cubicBezTo>
                <a:cubicBezTo>
                  <a:pt x="164" y="38"/>
                  <a:pt x="172" y="52"/>
                  <a:pt x="180" y="66"/>
                </a:cubicBezTo>
                <a:cubicBezTo>
                  <a:pt x="183" y="73"/>
                  <a:pt x="186" y="79"/>
                  <a:pt x="190" y="86"/>
                </a:cubicBezTo>
                <a:close/>
              </a:path>
            </a:pathLst>
          </a:custGeom>
          <a:solidFill>
            <a:srgbClr val="5199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121"/>
          <p:cNvSpPr/>
          <p:nvPr/>
        </p:nvSpPr>
        <p:spPr>
          <a:xfrm>
            <a:off x="10879200" y="3735360"/>
            <a:ext cx="657000" cy="289080"/>
          </a:xfrm>
          <a:custGeom>
            <a:avLst/>
            <a:gdLst/>
            <a:ahLst/>
            <a:cxnLst/>
            <a:rect l="l" t="t" r="r" b="b"/>
            <a:pathLst>
              <a:path w="155" h="68">
                <a:moveTo>
                  <a:pt x="69" y="44"/>
                </a:moveTo>
                <a:cubicBezTo>
                  <a:pt x="58" y="43"/>
                  <a:pt x="49" y="41"/>
                  <a:pt x="40" y="38"/>
                </a:cubicBezTo>
                <a:cubicBezTo>
                  <a:pt x="39" y="38"/>
                  <a:pt x="38" y="38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5" y="36"/>
                  <a:pt x="34" y="35"/>
                  <a:pt x="33" y="34"/>
                </a:cubicBezTo>
                <a:cubicBezTo>
                  <a:pt x="20" y="27"/>
                  <a:pt x="8" y="15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4"/>
                  <a:pt x="3" y="8"/>
                  <a:pt x="4" y="12"/>
                </a:cubicBezTo>
                <a:cubicBezTo>
                  <a:pt x="12" y="31"/>
                  <a:pt x="17" y="53"/>
                  <a:pt x="30" y="68"/>
                </a:cubicBezTo>
                <a:cubicBezTo>
                  <a:pt x="39" y="66"/>
                  <a:pt x="48" y="64"/>
                  <a:pt x="57" y="61"/>
                </a:cubicBezTo>
                <a:cubicBezTo>
                  <a:pt x="71" y="56"/>
                  <a:pt x="86" y="50"/>
                  <a:pt x="100" y="43"/>
                </a:cubicBezTo>
                <a:cubicBezTo>
                  <a:pt x="119" y="34"/>
                  <a:pt x="138" y="24"/>
                  <a:pt x="155" y="12"/>
                </a:cubicBezTo>
                <a:cubicBezTo>
                  <a:pt x="155" y="8"/>
                  <a:pt x="155" y="5"/>
                  <a:pt x="154" y="2"/>
                </a:cubicBezTo>
                <a:cubicBezTo>
                  <a:pt x="129" y="24"/>
                  <a:pt x="101" y="44"/>
                  <a:pt x="69" y="44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122"/>
          <p:cNvSpPr/>
          <p:nvPr/>
        </p:nvSpPr>
        <p:spPr>
          <a:xfrm>
            <a:off x="10696680" y="2895480"/>
            <a:ext cx="631800" cy="454320"/>
          </a:xfrm>
          <a:custGeom>
            <a:avLst/>
            <a:gdLst/>
            <a:ahLst/>
            <a:cxnLst/>
            <a:rect l="l" t="t" r="r" b="b"/>
            <a:pathLst>
              <a:path w="149" h="107">
                <a:moveTo>
                  <a:pt x="95" y="44"/>
                </a:moveTo>
                <a:cubicBezTo>
                  <a:pt x="88" y="59"/>
                  <a:pt x="81" y="74"/>
                  <a:pt x="71" y="86"/>
                </a:cubicBezTo>
                <a:cubicBezTo>
                  <a:pt x="70" y="87"/>
                  <a:pt x="69" y="86"/>
                  <a:pt x="69" y="85"/>
                </a:cubicBezTo>
                <a:cubicBezTo>
                  <a:pt x="77" y="70"/>
                  <a:pt x="86" y="56"/>
                  <a:pt x="93" y="40"/>
                </a:cubicBezTo>
                <a:cubicBezTo>
                  <a:pt x="99" y="27"/>
                  <a:pt x="104" y="13"/>
                  <a:pt x="110" y="0"/>
                </a:cubicBezTo>
                <a:cubicBezTo>
                  <a:pt x="71" y="7"/>
                  <a:pt x="32" y="21"/>
                  <a:pt x="0" y="46"/>
                </a:cubicBezTo>
                <a:cubicBezTo>
                  <a:pt x="9" y="59"/>
                  <a:pt x="17" y="73"/>
                  <a:pt x="25" y="86"/>
                </a:cubicBezTo>
                <a:cubicBezTo>
                  <a:pt x="26" y="87"/>
                  <a:pt x="27" y="89"/>
                  <a:pt x="28" y="91"/>
                </a:cubicBezTo>
                <a:cubicBezTo>
                  <a:pt x="35" y="79"/>
                  <a:pt x="42" y="67"/>
                  <a:pt x="49" y="56"/>
                </a:cubicBezTo>
                <a:cubicBezTo>
                  <a:pt x="56" y="45"/>
                  <a:pt x="63" y="34"/>
                  <a:pt x="71" y="24"/>
                </a:cubicBezTo>
                <a:cubicBezTo>
                  <a:pt x="71" y="23"/>
                  <a:pt x="72" y="24"/>
                  <a:pt x="72" y="25"/>
                </a:cubicBezTo>
                <a:cubicBezTo>
                  <a:pt x="65" y="37"/>
                  <a:pt x="58" y="48"/>
                  <a:pt x="50" y="60"/>
                </a:cubicBezTo>
                <a:cubicBezTo>
                  <a:pt x="44" y="71"/>
                  <a:pt x="37" y="82"/>
                  <a:pt x="29" y="92"/>
                </a:cubicBezTo>
                <a:cubicBezTo>
                  <a:pt x="33" y="97"/>
                  <a:pt x="36" y="102"/>
                  <a:pt x="39" y="107"/>
                </a:cubicBezTo>
                <a:cubicBezTo>
                  <a:pt x="59" y="106"/>
                  <a:pt x="78" y="101"/>
                  <a:pt x="97" y="94"/>
                </a:cubicBezTo>
                <a:cubicBezTo>
                  <a:pt x="101" y="92"/>
                  <a:pt x="105" y="91"/>
                  <a:pt x="109" y="89"/>
                </a:cubicBezTo>
                <a:cubicBezTo>
                  <a:pt x="115" y="75"/>
                  <a:pt x="122" y="62"/>
                  <a:pt x="130" y="49"/>
                </a:cubicBezTo>
                <a:cubicBezTo>
                  <a:pt x="130" y="48"/>
                  <a:pt x="132" y="49"/>
                  <a:pt x="131" y="49"/>
                </a:cubicBezTo>
                <a:cubicBezTo>
                  <a:pt x="126" y="62"/>
                  <a:pt x="120" y="75"/>
                  <a:pt x="113" y="87"/>
                </a:cubicBezTo>
                <a:cubicBezTo>
                  <a:pt x="120" y="84"/>
                  <a:pt x="127" y="80"/>
                  <a:pt x="133" y="76"/>
                </a:cubicBezTo>
                <a:cubicBezTo>
                  <a:pt x="139" y="73"/>
                  <a:pt x="144" y="68"/>
                  <a:pt x="149" y="64"/>
                </a:cubicBezTo>
                <a:cubicBezTo>
                  <a:pt x="147" y="57"/>
                  <a:pt x="144" y="49"/>
                  <a:pt x="140" y="42"/>
                </a:cubicBezTo>
                <a:cubicBezTo>
                  <a:pt x="133" y="27"/>
                  <a:pt x="124" y="13"/>
                  <a:pt x="113" y="0"/>
                </a:cubicBezTo>
                <a:cubicBezTo>
                  <a:pt x="108" y="15"/>
                  <a:pt x="101" y="30"/>
                  <a:pt x="95" y="4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23"/>
          <p:cNvSpPr/>
          <p:nvPr/>
        </p:nvSpPr>
        <p:spPr>
          <a:xfrm>
            <a:off x="10818720" y="2895480"/>
            <a:ext cx="344520" cy="454320"/>
          </a:xfrm>
          <a:custGeom>
            <a:avLst/>
            <a:gdLst/>
            <a:ahLst/>
            <a:cxnLst/>
            <a:rect l="l" t="t" r="r" b="b"/>
            <a:pathLst>
              <a:path w="81" h="107">
                <a:moveTo>
                  <a:pt x="28" y="104"/>
                </a:moveTo>
                <a:cubicBezTo>
                  <a:pt x="32" y="98"/>
                  <a:pt x="36" y="92"/>
                  <a:pt x="40" y="86"/>
                </a:cubicBezTo>
                <a:cubicBezTo>
                  <a:pt x="40" y="86"/>
                  <a:pt x="40" y="85"/>
                  <a:pt x="40" y="85"/>
                </a:cubicBezTo>
                <a:cubicBezTo>
                  <a:pt x="48" y="70"/>
                  <a:pt x="57" y="56"/>
                  <a:pt x="64" y="40"/>
                </a:cubicBezTo>
                <a:cubicBezTo>
                  <a:pt x="70" y="27"/>
                  <a:pt x="75" y="13"/>
                  <a:pt x="81" y="0"/>
                </a:cubicBezTo>
                <a:cubicBezTo>
                  <a:pt x="66" y="3"/>
                  <a:pt x="50" y="7"/>
                  <a:pt x="35" y="12"/>
                </a:cubicBezTo>
                <a:cubicBezTo>
                  <a:pt x="42" y="13"/>
                  <a:pt x="46" y="17"/>
                  <a:pt x="43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36" y="37"/>
                  <a:pt x="29" y="48"/>
                  <a:pt x="21" y="60"/>
                </a:cubicBezTo>
                <a:cubicBezTo>
                  <a:pt x="15" y="71"/>
                  <a:pt x="8" y="82"/>
                  <a:pt x="0" y="92"/>
                </a:cubicBezTo>
                <a:cubicBezTo>
                  <a:pt x="4" y="97"/>
                  <a:pt x="7" y="102"/>
                  <a:pt x="10" y="107"/>
                </a:cubicBezTo>
                <a:cubicBezTo>
                  <a:pt x="16" y="106"/>
                  <a:pt x="22" y="106"/>
                  <a:pt x="28" y="105"/>
                </a:cubicBezTo>
                <a:cubicBezTo>
                  <a:pt x="28" y="104"/>
                  <a:pt x="28" y="104"/>
                  <a:pt x="28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24"/>
          <p:cNvSpPr/>
          <p:nvPr/>
        </p:nvSpPr>
        <p:spPr>
          <a:xfrm>
            <a:off x="11175840" y="3048120"/>
            <a:ext cx="152640" cy="215640"/>
          </a:xfrm>
          <a:custGeom>
            <a:avLst/>
            <a:gdLst/>
            <a:ahLst/>
            <a:cxnLst/>
            <a:rect l="l" t="t" r="r" b="b"/>
            <a:pathLst>
              <a:path w="36" h="51">
                <a:moveTo>
                  <a:pt x="27" y="6"/>
                </a:moveTo>
                <a:cubicBezTo>
                  <a:pt x="26" y="4"/>
                  <a:pt x="25" y="2"/>
                  <a:pt x="24" y="0"/>
                </a:cubicBezTo>
                <a:cubicBezTo>
                  <a:pt x="22" y="4"/>
                  <a:pt x="20" y="8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26"/>
                  <a:pt x="7" y="39"/>
                  <a:pt x="0" y="51"/>
                </a:cubicBezTo>
                <a:cubicBezTo>
                  <a:pt x="7" y="48"/>
                  <a:pt x="14" y="44"/>
                  <a:pt x="20" y="40"/>
                </a:cubicBezTo>
                <a:cubicBezTo>
                  <a:pt x="26" y="37"/>
                  <a:pt x="31" y="32"/>
                  <a:pt x="36" y="28"/>
                </a:cubicBezTo>
                <a:cubicBezTo>
                  <a:pt x="34" y="21"/>
                  <a:pt x="31" y="13"/>
                  <a:pt x="27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25"/>
          <p:cNvSpPr/>
          <p:nvPr/>
        </p:nvSpPr>
        <p:spPr>
          <a:xfrm>
            <a:off x="11320560" y="3544920"/>
            <a:ext cx="117360" cy="173160"/>
          </a:xfrm>
          <a:custGeom>
            <a:avLst/>
            <a:gdLst/>
            <a:ahLst/>
            <a:cxnLst/>
            <a:rect l="l" t="t" r="r" b="b"/>
            <a:pathLst>
              <a:path w="28" h="41">
                <a:moveTo>
                  <a:pt x="16" y="41"/>
                </a:moveTo>
                <a:cubicBezTo>
                  <a:pt x="17" y="40"/>
                  <a:pt x="19" y="39"/>
                  <a:pt x="19" y="39"/>
                </a:cubicBezTo>
                <a:cubicBezTo>
                  <a:pt x="21" y="38"/>
                  <a:pt x="23" y="36"/>
                  <a:pt x="25" y="35"/>
                </a:cubicBezTo>
                <a:cubicBezTo>
                  <a:pt x="26" y="33"/>
                  <a:pt x="27" y="32"/>
                  <a:pt x="28" y="31"/>
                </a:cubicBezTo>
                <a:cubicBezTo>
                  <a:pt x="26" y="27"/>
                  <a:pt x="26" y="22"/>
                  <a:pt x="24" y="18"/>
                </a:cubicBezTo>
                <a:cubicBezTo>
                  <a:pt x="22" y="12"/>
                  <a:pt x="20" y="7"/>
                  <a:pt x="19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1" y="0"/>
                  <a:pt x="5" y="4"/>
                  <a:pt x="0" y="8"/>
                </a:cubicBezTo>
                <a:cubicBezTo>
                  <a:pt x="6" y="19"/>
                  <a:pt x="10" y="30"/>
                  <a:pt x="16" y="41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26"/>
          <p:cNvSpPr/>
          <p:nvPr/>
        </p:nvSpPr>
        <p:spPr>
          <a:xfrm>
            <a:off x="11264760" y="3438360"/>
            <a:ext cx="101880" cy="76320"/>
          </a:xfrm>
          <a:custGeom>
            <a:avLst/>
            <a:gdLst/>
            <a:ahLst/>
            <a:cxnLst/>
            <a:rect l="l" t="t" r="r" b="b"/>
            <a:pathLst>
              <a:path w="24" h="18">
                <a:moveTo>
                  <a:pt x="21" y="0"/>
                </a:moveTo>
                <a:cubicBezTo>
                  <a:pt x="20" y="1"/>
                  <a:pt x="18" y="2"/>
                  <a:pt x="17" y="2"/>
                </a:cubicBezTo>
                <a:cubicBezTo>
                  <a:pt x="14" y="4"/>
                  <a:pt x="11" y="5"/>
                  <a:pt x="8" y="7"/>
                </a:cubicBezTo>
                <a:cubicBezTo>
                  <a:pt x="6" y="7"/>
                  <a:pt x="3" y="9"/>
                  <a:pt x="0" y="9"/>
                </a:cubicBezTo>
                <a:cubicBezTo>
                  <a:pt x="1" y="11"/>
                  <a:pt x="1" y="12"/>
                  <a:pt x="2" y="14"/>
                </a:cubicBezTo>
                <a:cubicBezTo>
                  <a:pt x="3" y="15"/>
                  <a:pt x="3" y="17"/>
                  <a:pt x="4" y="18"/>
                </a:cubicBezTo>
                <a:cubicBezTo>
                  <a:pt x="7" y="17"/>
                  <a:pt x="11" y="16"/>
                  <a:pt x="13" y="14"/>
                </a:cubicBezTo>
                <a:cubicBezTo>
                  <a:pt x="17" y="12"/>
                  <a:pt x="21" y="9"/>
                  <a:pt x="24" y="8"/>
                </a:cubicBezTo>
                <a:cubicBezTo>
                  <a:pt x="24" y="6"/>
                  <a:pt x="23" y="4"/>
                  <a:pt x="22" y="2"/>
                </a:cubicBezTo>
                <a:cubicBezTo>
                  <a:pt x="22" y="2"/>
                  <a:pt x="22" y="1"/>
                  <a:pt x="21" y="0"/>
                </a:cubicBezTo>
                <a:close/>
              </a:path>
            </a:pathLst>
          </a:custGeom>
          <a:solidFill>
            <a:srgbClr val="446BA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27"/>
          <p:cNvSpPr/>
          <p:nvPr/>
        </p:nvSpPr>
        <p:spPr>
          <a:xfrm>
            <a:off x="11349000" y="3233880"/>
            <a:ext cx="187200" cy="488880"/>
          </a:xfrm>
          <a:custGeom>
            <a:avLst/>
            <a:gdLst/>
            <a:ahLst/>
            <a:cxnLst/>
            <a:rect l="l" t="t" r="r" b="b"/>
            <a:pathLst>
              <a:path w="44" h="115">
                <a:moveTo>
                  <a:pt x="32" y="58"/>
                </a:moveTo>
                <a:cubicBezTo>
                  <a:pt x="26" y="38"/>
                  <a:pt x="16" y="20"/>
                  <a:pt x="6" y="2"/>
                </a:cubicBezTo>
                <a:cubicBezTo>
                  <a:pt x="4" y="0"/>
                  <a:pt x="0" y="2"/>
                  <a:pt x="1" y="5"/>
                </a:cubicBezTo>
                <a:cubicBezTo>
                  <a:pt x="10" y="23"/>
                  <a:pt x="14" y="42"/>
                  <a:pt x="18" y="62"/>
                </a:cubicBezTo>
                <a:cubicBezTo>
                  <a:pt x="21" y="78"/>
                  <a:pt x="19" y="98"/>
                  <a:pt x="29" y="112"/>
                </a:cubicBezTo>
                <a:cubicBezTo>
                  <a:pt x="30" y="114"/>
                  <a:pt x="35" y="115"/>
                  <a:pt x="36" y="112"/>
                </a:cubicBezTo>
                <a:cubicBezTo>
                  <a:pt x="44" y="95"/>
                  <a:pt x="36" y="74"/>
                  <a:pt x="32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28"/>
          <p:cNvSpPr/>
          <p:nvPr/>
        </p:nvSpPr>
        <p:spPr>
          <a:xfrm>
            <a:off x="10476000" y="2751120"/>
            <a:ext cx="1093680" cy="1306440"/>
          </a:xfrm>
          <a:custGeom>
            <a:avLst/>
            <a:gdLst/>
            <a:ahLst/>
            <a:cxnLst/>
            <a:rect l="l" t="t" r="r" b="b"/>
            <a:pathLst>
              <a:path w="258" h="308">
                <a:moveTo>
                  <a:pt x="180" y="9"/>
                </a:moveTo>
                <a:cubicBezTo>
                  <a:pt x="173" y="0"/>
                  <a:pt x="173" y="0"/>
                  <a:pt x="173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41" y="0"/>
                  <a:pt x="116" y="6"/>
                  <a:pt x="93" y="15"/>
                </a:cubicBezTo>
                <a:cubicBezTo>
                  <a:pt x="69" y="24"/>
                  <a:pt x="42" y="39"/>
                  <a:pt x="20" y="56"/>
                </a:cubicBezTo>
                <a:cubicBezTo>
                  <a:pt x="7" y="68"/>
                  <a:pt x="7" y="68"/>
                  <a:pt x="7" y="68"/>
                </a:cubicBezTo>
                <a:cubicBezTo>
                  <a:pt x="4" y="78"/>
                  <a:pt x="4" y="78"/>
                  <a:pt x="4" y="78"/>
                </a:cubicBezTo>
                <a:cubicBezTo>
                  <a:pt x="3" y="85"/>
                  <a:pt x="2" y="92"/>
                  <a:pt x="1" y="99"/>
                </a:cubicBezTo>
                <a:cubicBezTo>
                  <a:pt x="0" y="106"/>
                  <a:pt x="0" y="106"/>
                  <a:pt x="0" y="106"/>
                </a:cubicBezTo>
                <a:cubicBezTo>
                  <a:pt x="7" y="120"/>
                  <a:pt x="7" y="120"/>
                  <a:pt x="7" y="120"/>
                </a:cubicBezTo>
                <a:cubicBezTo>
                  <a:pt x="22" y="148"/>
                  <a:pt x="37" y="176"/>
                  <a:pt x="51" y="204"/>
                </a:cubicBezTo>
                <a:cubicBezTo>
                  <a:pt x="62" y="225"/>
                  <a:pt x="72" y="246"/>
                  <a:pt x="81" y="267"/>
                </a:cubicBezTo>
                <a:cubicBezTo>
                  <a:pt x="83" y="273"/>
                  <a:pt x="85" y="278"/>
                  <a:pt x="87" y="284"/>
                </a:cubicBezTo>
                <a:cubicBezTo>
                  <a:pt x="91" y="295"/>
                  <a:pt x="91" y="295"/>
                  <a:pt x="91" y="295"/>
                </a:cubicBezTo>
                <a:cubicBezTo>
                  <a:pt x="103" y="301"/>
                  <a:pt x="103" y="301"/>
                  <a:pt x="103" y="301"/>
                </a:cubicBezTo>
                <a:cubicBezTo>
                  <a:pt x="105" y="302"/>
                  <a:pt x="108" y="304"/>
                  <a:pt x="111" y="305"/>
                </a:cubicBezTo>
                <a:cubicBezTo>
                  <a:pt x="122" y="308"/>
                  <a:pt x="122" y="308"/>
                  <a:pt x="122" y="308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26" y="307"/>
                  <a:pt x="126" y="307"/>
                  <a:pt x="126" y="307"/>
                </a:cubicBezTo>
                <a:cubicBezTo>
                  <a:pt x="145" y="303"/>
                  <a:pt x="145" y="303"/>
                  <a:pt x="145" y="303"/>
                </a:cubicBezTo>
                <a:cubicBezTo>
                  <a:pt x="163" y="298"/>
                  <a:pt x="182" y="288"/>
                  <a:pt x="198" y="281"/>
                </a:cubicBezTo>
                <a:cubicBezTo>
                  <a:pt x="216" y="273"/>
                  <a:pt x="235" y="264"/>
                  <a:pt x="251" y="252"/>
                </a:cubicBezTo>
                <a:cubicBezTo>
                  <a:pt x="258" y="247"/>
                  <a:pt x="258" y="247"/>
                  <a:pt x="258" y="247"/>
                </a:cubicBezTo>
                <a:cubicBezTo>
                  <a:pt x="258" y="238"/>
                  <a:pt x="258" y="238"/>
                  <a:pt x="258" y="238"/>
                </a:cubicBezTo>
                <a:cubicBezTo>
                  <a:pt x="257" y="157"/>
                  <a:pt x="230" y="74"/>
                  <a:pt x="180" y="9"/>
                </a:cubicBezTo>
                <a:close/>
                <a:moveTo>
                  <a:pt x="99" y="291"/>
                </a:moveTo>
                <a:cubicBezTo>
                  <a:pt x="95" y="283"/>
                  <a:pt x="91" y="274"/>
                  <a:pt x="88" y="265"/>
                </a:cubicBezTo>
                <a:cubicBezTo>
                  <a:pt x="80" y="245"/>
                  <a:pt x="70" y="225"/>
                  <a:pt x="60" y="205"/>
                </a:cubicBezTo>
                <a:cubicBezTo>
                  <a:pt x="44" y="172"/>
                  <a:pt x="26" y="141"/>
                  <a:pt x="7" y="110"/>
                </a:cubicBezTo>
                <a:cubicBezTo>
                  <a:pt x="7" y="109"/>
                  <a:pt x="7" y="109"/>
                  <a:pt x="7" y="108"/>
                </a:cubicBezTo>
                <a:cubicBezTo>
                  <a:pt x="8" y="95"/>
                  <a:pt x="10" y="83"/>
                  <a:pt x="14" y="71"/>
                </a:cubicBezTo>
                <a:cubicBezTo>
                  <a:pt x="23" y="91"/>
                  <a:pt x="35" y="110"/>
                  <a:pt x="45" y="130"/>
                </a:cubicBezTo>
                <a:cubicBezTo>
                  <a:pt x="56" y="153"/>
                  <a:pt x="66" y="177"/>
                  <a:pt x="75" y="202"/>
                </a:cubicBezTo>
                <a:cubicBezTo>
                  <a:pt x="84" y="223"/>
                  <a:pt x="92" y="245"/>
                  <a:pt x="101" y="266"/>
                </a:cubicBezTo>
                <a:cubicBezTo>
                  <a:pt x="106" y="277"/>
                  <a:pt x="108" y="289"/>
                  <a:pt x="115" y="298"/>
                </a:cubicBezTo>
                <a:cubicBezTo>
                  <a:pt x="109" y="297"/>
                  <a:pt x="104" y="294"/>
                  <a:pt x="99" y="291"/>
                </a:cubicBezTo>
                <a:close/>
                <a:moveTo>
                  <a:pt x="195" y="275"/>
                </a:moveTo>
                <a:cubicBezTo>
                  <a:pt x="181" y="282"/>
                  <a:pt x="166" y="288"/>
                  <a:pt x="152" y="293"/>
                </a:cubicBezTo>
                <a:cubicBezTo>
                  <a:pt x="143" y="296"/>
                  <a:pt x="134" y="298"/>
                  <a:pt x="125" y="300"/>
                </a:cubicBezTo>
                <a:cubicBezTo>
                  <a:pt x="112" y="285"/>
                  <a:pt x="107" y="263"/>
                  <a:pt x="99" y="244"/>
                </a:cubicBezTo>
                <a:cubicBezTo>
                  <a:pt x="91" y="223"/>
                  <a:pt x="83" y="201"/>
                  <a:pt x="75" y="180"/>
                </a:cubicBezTo>
                <a:cubicBezTo>
                  <a:pt x="60" y="143"/>
                  <a:pt x="44" y="99"/>
                  <a:pt x="18" y="68"/>
                </a:cubicBezTo>
                <a:cubicBezTo>
                  <a:pt x="24" y="63"/>
                  <a:pt x="31" y="57"/>
                  <a:pt x="38" y="52"/>
                </a:cubicBezTo>
                <a:cubicBezTo>
                  <a:pt x="53" y="42"/>
                  <a:pt x="70" y="33"/>
                  <a:pt x="87" y="25"/>
                </a:cubicBezTo>
                <a:cubicBezTo>
                  <a:pt x="106" y="17"/>
                  <a:pt x="126" y="11"/>
                  <a:pt x="146" y="9"/>
                </a:cubicBezTo>
                <a:cubicBezTo>
                  <a:pt x="155" y="7"/>
                  <a:pt x="164" y="8"/>
                  <a:pt x="173" y="9"/>
                </a:cubicBezTo>
                <a:cubicBezTo>
                  <a:pt x="196" y="41"/>
                  <a:pt x="215" y="76"/>
                  <a:pt x="228" y="113"/>
                </a:cubicBezTo>
                <a:cubicBezTo>
                  <a:pt x="236" y="137"/>
                  <a:pt x="241" y="162"/>
                  <a:pt x="245" y="187"/>
                </a:cubicBezTo>
                <a:cubicBezTo>
                  <a:pt x="248" y="206"/>
                  <a:pt x="249" y="225"/>
                  <a:pt x="250" y="244"/>
                </a:cubicBezTo>
                <a:cubicBezTo>
                  <a:pt x="233" y="256"/>
                  <a:pt x="214" y="266"/>
                  <a:pt x="195" y="27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29"/>
          <p:cNvSpPr/>
          <p:nvPr/>
        </p:nvSpPr>
        <p:spPr>
          <a:xfrm>
            <a:off x="10666440" y="2870280"/>
            <a:ext cx="700200" cy="504720"/>
          </a:xfrm>
          <a:custGeom>
            <a:avLst/>
            <a:gdLst/>
            <a:ahLst/>
            <a:cxnLst/>
            <a:rect l="l" t="t" r="r" b="b"/>
            <a:pathLst>
              <a:path w="165" h="119">
                <a:moveTo>
                  <a:pt x="163" y="65"/>
                </a:moveTo>
                <a:cubicBezTo>
                  <a:pt x="159" y="58"/>
                  <a:pt x="156" y="52"/>
                  <a:pt x="153" y="45"/>
                </a:cubicBezTo>
                <a:cubicBezTo>
                  <a:pt x="145" y="31"/>
                  <a:pt x="137" y="17"/>
                  <a:pt x="126" y="5"/>
                </a:cubicBezTo>
                <a:cubicBezTo>
                  <a:pt x="120" y="0"/>
                  <a:pt x="120" y="0"/>
                  <a:pt x="120" y="0"/>
                </a:cubicBezTo>
                <a:cubicBezTo>
                  <a:pt x="115" y="1"/>
                  <a:pt x="115" y="1"/>
                  <a:pt x="115" y="1"/>
                </a:cubicBezTo>
                <a:cubicBezTo>
                  <a:pt x="109" y="2"/>
                  <a:pt x="102" y="4"/>
                  <a:pt x="95" y="6"/>
                </a:cubicBezTo>
                <a:cubicBezTo>
                  <a:pt x="81" y="9"/>
                  <a:pt x="68" y="13"/>
                  <a:pt x="54" y="18"/>
                </a:cubicBezTo>
                <a:cubicBezTo>
                  <a:pt x="37" y="24"/>
                  <a:pt x="17" y="33"/>
                  <a:pt x="4" y="47"/>
                </a:cubicBezTo>
                <a:cubicBezTo>
                  <a:pt x="0" y="51"/>
                  <a:pt x="0" y="51"/>
                  <a:pt x="0" y="51"/>
                </a:cubicBezTo>
                <a:cubicBezTo>
                  <a:pt x="3" y="56"/>
                  <a:pt x="3" y="56"/>
                  <a:pt x="3" y="56"/>
                </a:cubicBezTo>
                <a:cubicBezTo>
                  <a:pt x="9" y="67"/>
                  <a:pt x="17" y="79"/>
                  <a:pt x="24" y="90"/>
                </a:cubicBezTo>
                <a:cubicBezTo>
                  <a:pt x="29" y="97"/>
                  <a:pt x="33" y="105"/>
                  <a:pt x="38" y="113"/>
                </a:cubicBezTo>
                <a:cubicBezTo>
                  <a:pt x="42" y="119"/>
                  <a:pt x="42" y="119"/>
                  <a:pt x="42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68" y="119"/>
                  <a:pt x="87" y="113"/>
                  <a:pt x="102" y="107"/>
                </a:cubicBezTo>
                <a:cubicBezTo>
                  <a:pt x="123" y="100"/>
                  <a:pt x="142" y="90"/>
                  <a:pt x="159" y="76"/>
                </a:cubicBezTo>
                <a:cubicBezTo>
                  <a:pt x="165" y="70"/>
                  <a:pt x="165" y="70"/>
                  <a:pt x="165" y="70"/>
                </a:cubicBezTo>
                <a:lnTo>
                  <a:pt x="163" y="65"/>
                </a:lnTo>
                <a:close/>
                <a:moveTo>
                  <a:pt x="140" y="82"/>
                </a:moveTo>
                <a:cubicBezTo>
                  <a:pt x="134" y="86"/>
                  <a:pt x="127" y="90"/>
                  <a:pt x="120" y="93"/>
                </a:cubicBezTo>
                <a:cubicBezTo>
                  <a:pt x="127" y="81"/>
                  <a:pt x="133" y="68"/>
                  <a:pt x="138" y="55"/>
                </a:cubicBezTo>
                <a:cubicBezTo>
                  <a:pt x="139" y="55"/>
                  <a:pt x="137" y="54"/>
                  <a:pt x="137" y="55"/>
                </a:cubicBezTo>
                <a:cubicBezTo>
                  <a:pt x="129" y="68"/>
                  <a:pt x="122" y="81"/>
                  <a:pt x="116" y="95"/>
                </a:cubicBezTo>
                <a:cubicBezTo>
                  <a:pt x="112" y="97"/>
                  <a:pt x="108" y="98"/>
                  <a:pt x="104" y="100"/>
                </a:cubicBezTo>
                <a:cubicBezTo>
                  <a:pt x="85" y="107"/>
                  <a:pt x="66" y="112"/>
                  <a:pt x="46" y="113"/>
                </a:cubicBezTo>
                <a:cubicBezTo>
                  <a:pt x="43" y="108"/>
                  <a:pt x="40" y="103"/>
                  <a:pt x="36" y="98"/>
                </a:cubicBezTo>
                <a:cubicBezTo>
                  <a:pt x="44" y="88"/>
                  <a:pt x="51" y="77"/>
                  <a:pt x="57" y="66"/>
                </a:cubicBezTo>
                <a:cubicBezTo>
                  <a:pt x="65" y="54"/>
                  <a:pt x="72" y="43"/>
                  <a:pt x="79" y="31"/>
                </a:cubicBezTo>
                <a:cubicBezTo>
                  <a:pt x="79" y="30"/>
                  <a:pt x="78" y="29"/>
                  <a:pt x="78" y="30"/>
                </a:cubicBezTo>
                <a:cubicBezTo>
                  <a:pt x="70" y="40"/>
                  <a:pt x="63" y="51"/>
                  <a:pt x="56" y="62"/>
                </a:cubicBezTo>
                <a:cubicBezTo>
                  <a:pt x="49" y="73"/>
                  <a:pt x="42" y="85"/>
                  <a:pt x="35" y="97"/>
                </a:cubicBezTo>
                <a:cubicBezTo>
                  <a:pt x="34" y="95"/>
                  <a:pt x="33" y="93"/>
                  <a:pt x="32" y="92"/>
                </a:cubicBezTo>
                <a:cubicBezTo>
                  <a:pt x="24" y="79"/>
                  <a:pt x="16" y="65"/>
                  <a:pt x="7" y="52"/>
                </a:cubicBezTo>
                <a:cubicBezTo>
                  <a:pt x="39" y="27"/>
                  <a:pt x="78" y="13"/>
                  <a:pt x="117" y="6"/>
                </a:cubicBezTo>
                <a:cubicBezTo>
                  <a:pt x="111" y="19"/>
                  <a:pt x="106" y="33"/>
                  <a:pt x="100" y="46"/>
                </a:cubicBezTo>
                <a:cubicBezTo>
                  <a:pt x="93" y="62"/>
                  <a:pt x="84" y="76"/>
                  <a:pt x="76" y="91"/>
                </a:cubicBezTo>
                <a:cubicBezTo>
                  <a:pt x="76" y="92"/>
                  <a:pt x="77" y="93"/>
                  <a:pt x="78" y="92"/>
                </a:cubicBezTo>
                <a:cubicBezTo>
                  <a:pt x="88" y="80"/>
                  <a:pt x="95" y="65"/>
                  <a:pt x="102" y="50"/>
                </a:cubicBezTo>
                <a:cubicBezTo>
                  <a:pt x="108" y="36"/>
                  <a:pt x="115" y="21"/>
                  <a:pt x="120" y="6"/>
                </a:cubicBezTo>
                <a:cubicBezTo>
                  <a:pt x="131" y="19"/>
                  <a:pt x="140" y="33"/>
                  <a:pt x="147" y="48"/>
                </a:cubicBezTo>
                <a:cubicBezTo>
                  <a:pt x="151" y="55"/>
                  <a:pt x="154" y="63"/>
                  <a:pt x="156" y="70"/>
                </a:cubicBezTo>
                <a:cubicBezTo>
                  <a:pt x="151" y="74"/>
                  <a:pt x="146" y="79"/>
                  <a:pt x="140" y="8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30"/>
          <p:cNvSpPr/>
          <p:nvPr/>
        </p:nvSpPr>
        <p:spPr>
          <a:xfrm>
            <a:off x="10869480" y="3425760"/>
            <a:ext cx="15264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6" y="11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4" y="0"/>
                  <a:pt x="19" y="3"/>
                  <a:pt x="14" y="5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6" y="30"/>
                  <a:pt x="7" y="30"/>
                  <a:pt x="7" y="30"/>
                </a:cubicBezTo>
                <a:cubicBezTo>
                  <a:pt x="11" y="32"/>
                  <a:pt x="17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131"/>
          <p:cNvSpPr/>
          <p:nvPr/>
        </p:nvSpPr>
        <p:spPr>
          <a:xfrm>
            <a:off x="11039400" y="3352680"/>
            <a:ext cx="152640" cy="1368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9" y="8"/>
                  <a:pt x="6" y="10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7"/>
                  <a:pt x="26" y="7"/>
                </a:cubicBezTo>
                <a:cubicBezTo>
                  <a:pt x="27" y="7"/>
                  <a:pt x="27" y="8"/>
                  <a:pt x="27" y="9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132"/>
          <p:cNvSpPr/>
          <p:nvPr/>
        </p:nvSpPr>
        <p:spPr>
          <a:xfrm>
            <a:off x="11201400" y="3286080"/>
            <a:ext cx="147600" cy="130320"/>
          </a:xfrm>
          <a:custGeom>
            <a:avLst/>
            <a:gdLst/>
            <a:ahLst/>
            <a:cxnLst/>
            <a:rect l="l" t="t" r="r" b="b"/>
            <a:pathLst>
              <a:path w="35" h="31">
                <a:moveTo>
                  <a:pt x="35" y="14"/>
                </a:moveTo>
                <a:cubicBezTo>
                  <a:pt x="35" y="11"/>
                  <a:pt x="34" y="9"/>
                  <a:pt x="33" y="6"/>
                </a:cubicBezTo>
                <a:cubicBezTo>
                  <a:pt x="32" y="4"/>
                  <a:pt x="31" y="2"/>
                  <a:pt x="29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6"/>
                  <a:pt x="2" y="27"/>
                  <a:pt x="6" y="29"/>
                </a:cubicBezTo>
                <a:cubicBezTo>
                  <a:pt x="6" y="29"/>
                  <a:pt x="6" y="29"/>
                  <a:pt x="7" y="30"/>
                </a:cubicBezTo>
                <a:cubicBezTo>
                  <a:pt x="11" y="31"/>
                  <a:pt x="17" y="28"/>
                  <a:pt x="21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5" y="15"/>
                </a:cubicBezTo>
                <a:cubicBezTo>
                  <a:pt x="35" y="15"/>
                  <a:pt x="35" y="15"/>
                  <a:pt x="35" y="14"/>
                </a:cubicBezTo>
                <a:close/>
                <a:moveTo>
                  <a:pt x="18" y="20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1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3" y="8"/>
                  <a:pt x="25" y="7"/>
                  <a:pt x="26" y="7"/>
                </a:cubicBezTo>
                <a:cubicBezTo>
                  <a:pt x="26" y="7"/>
                  <a:pt x="27" y="8"/>
                  <a:pt x="27" y="8"/>
                </a:cubicBezTo>
                <a:cubicBezTo>
                  <a:pt x="28" y="10"/>
                  <a:pt x="28" y="12"/>
                  <a:pt x="29" y="14"/>
                </a:cubicBezTo>
                <a:cubicBezTo>
                  <a:pt x="25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133"/>
          <p:cNvSpPr/>
          <p:nvPr/>
        </p:nvSpPr>
        <p:spPr>
          <a:xfrm>
            <a:off x="10912320" y="355284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5" y="9"/>
                  <a:pt x="33" y="6"/>
                </a:cubicBezTo>
                <a:cubicBezTo>
                  <a:pt x="33" y="4"/>
                  <a:pt x="31" y="2"/>
                  <a:pt x="30" y="1"/>
                </a:cubicBezTo>
                <a:cubicBezTo>
                  <a:pt x="30" y="1"/>
                  <a:pt x="29" y="1"/>
                  <a:pt x="29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7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7" y="29"/>
                  <a:pt x="7" y="30"/>
                  <a:pt x="7" y="30"/>
                </a:cubicBezTo>
                <a:cubicBezTo>
                  <a:pt x="12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6" y="16"/>
                  <a:pt x="36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2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8" y="8"/>
                </a:cubicBezTo>
                <a:cubicBezTo>
                  <a:pt x="28" y="10"/>
                  <a:pt x="29" y="12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134"/>
          <p:cNvSpPr/>
          <p:nvPr/>
        </p:nvSpPr>
        <p:spPr>
          <a:xfrm>
            <a:off x="11082240" y="3479760"/>
            <a:ext cx="152640" cy="131760"/>
          </a:xfrm>
          <a:custGeom>
            <a:avLst/>
            <a:gdLst/>
            <a:ahLst/>
            <a:cxnLst/>
            <a:rect l="l" t="t" r="r" b="b"/>
            <a:pathLst>
              <a:path w="36" h="31">
                <a:moveTo>
                  <a:pt x="36" y="14"/>
                </a:moveTo>
                <a:cubicBezTo>
                  <a:pt x="36" y="11"/>
                  <a:pt x="34" y="8"/>
                  <a:pt x="33" y="6"/>
                </a:cubicBezTo>
                <a:cubicBezTo>
                  <a:pt x="32" y="4"/>
                  <a:pt x="31" y="2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4" y="0"/>
                  <a:pt x="19" y="3"/>
                  <a:pt x="15" y="5"/>
                </a:cubicBezTo>
                <a:cubicBezTo>
                  <a:pt x="12" y="6"/>
                  <a:pt x="9" y="8"/>
                  <a:pt x="6" y="9"/>
                </a:cubicBezTo>
                <a:cubicBezTo>
                  <a:pt x="4" y="10"/>
                  <a:pt x="2" y="11"/>
                  <a:pt x="1" y="13"/>
                </a:cubicBezTo>
                <a:cubicBezTo>
                  <a:pt x="1" y="13"/>
                  <a:pt x="1" y="13"/>
                  <a:pt x="1" y="14"/>
                </a:cubicBezTo>
                <a:cubicBezTo>
                  <a:pt x="0" y="16"/>
                  <a:pt x="3" y="27"/>
                  <a:pt x="6" y="29"/>
                </a:cubicBezTo>
                <a:cubicBezTo>
                  <a:pt x="6" y="29"/>
                  <a:pt x="7" y="29"/>
                  <a:pt x="7" y="30"/>
                </a:cubicBezTo>
                <a:cubicBezTo>
                  <a:pt x="11" y="31"/>
                  <a:pt x="18" y="28"/>
                  <a:pt x="22" y="26"/>
                </a:cubicBezTo>
                <a:cubicBezTo>
                  <a:pt x="26" y="24"/>
                  <a:pt x="33" y="21"/>
                  <a:pt x="35" y="16"/>
                </a:cubicBezTo>
                <a:cubicBezTo>
                  <a:pt x="35" y="16"/>
                  <a:pt x="35" y="16"/>
                  <a:pt x="36" y="15"/>
                </a:cubicBezTo>
                <a:cubicBezTo>
                  <a:pt x="36" y="15"/>
                  <a:pt x="36" y="15"/>
                  <a:pt x="36" y="14"/>
                </a:cubicBezTo>
                <a:close/>
                <a:moveTo>
                  <a:pt x="18" y="20"/>
                </a:moveTo>
                <a:cubicBezTo>
                  <a:pt x="16" y="22"/>
                  <a:pt x="12" y="23"/>
                  <a:pt x="9" y="25"/>
                </a:cubicBezTo>
                <a:cubicBezTo>
                  <a:pt x="9" y="23"/>
                  <a:pt x="8" y="21"/>
                  <a:pt x="7" y="20"/>
                </a:cubicBezTo>
                <a:cubicBezTo>
                  <a:pt x="7" y="19"/>
                  <a:pt x="6" y="17"/>
                  <a:pt x="5" y="16"/>
                </a:cubicBezTo>
                <a:cubicBezTo>
                  <a:pt x="8" y="15"/>
                  <a:pt x="11" y="14"/>
                  <a:pt x="13" y="13"/>
                </a:cubicBezTo>
                <a:cubicBezTo>
                  <a:pt x="16" y="11"/>
                  <a:pt x="19" y="10"/>
                  <a:pt x="22" y="8"/>
                </a:cubicBezTo>
                <a:cubicBezTo>
                  <a:pt x="24" y="8"/>
                  <a:pt x="25" y="7"/>
                  <a:pt x="27" y="7"/>
                </a:cubicBezTo>
                <a:cubicBezTo>
                  <a:pt x="27" y="7"/>
                  <a:pt x="27" y="8"/>
                  <a:pt x="27" y="8"/>
                </a:cubicBezTo>
                <a:cubicBezTo>
                  <a:pt x="28" y="10"/>
                  <a:pt x="29" y="12"/>
                  <a:pt x="29" y="14"/>
                </a:cubicBezTo>
                <a:cubicBezTo>
                  <a:pt x="26" y="16"/>
                  <a:pt x="22" y="19"/>
                  <a:pt x="18" y="2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CustomShape 135"/>
          <p:cNvSpPr/>
          <p:nvPr/>
        </p:nvSpPr>
        <p:spPr>
          <a:xfrm>
            <a:off x="11242800" y="3408480"/>
            <a:ext cx="15372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2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1" y="7"/>
                  <a:pt x="9" y="9"/>
                  <a:pt x="6" y="10"/>
                </a:cubicBezTo>
                <a:cubicBezTo>
                  <a:pt x="4" y="11"/>
                  <a:pt x="2" y="12"/>
                  <a:pt x="1" y="14"/>
                </a:cubicBezTo>
                <a:cubicBezTo>
                  <a:pt x="1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9"/>
                  <a:pt x="21" y="27"/>
                </a:cubicBezTo>
                <a:cubicBezTo>
                  <a:pt x="26" y="24"/>
                  <a:pt x="33" y="22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3"/>
                  <a:pt x="12" y="24"/>
                  <a:pt x="9" y="25"/>
                </a:cubicBezTo>
                <a:cubicBezTo>
                  <a:pt x="8" y="24"/>
                  <a:pt x="8" y="22"/>
                  <a:pt x="7" y="21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4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9"/>
                  <a:pt x="25" y="8"/>
                  <a:pt x="26" y="7"/>
                </a:cubicBezTo>
                <a:cubicBezTo>
                  <a:pt x="27" y="8"/>
                  <a:pt x="27" y="9"/>
                  <a:pt x="27" y="9"/>
                </a:cubicBezTo>
                <a:cubicBezTo>
                  <a:pt x="28" y="11"/>
                  <a:pt x="29" y="13"/>
                  <a:pt x="29" y="15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36"/>
          <p:cNvSpPr/>
          <p:nvPr/>
        </p:nvSpPr>
        <p:spPr>
          <a:xfrm>
            <a:off x="10968120" y="3654360"/>
            <a:ext cx="15228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30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9" y="4"/>
                  <a:pt x="14" y="6"/>
                </a:cubicBezTo>
                <a:cubicBezTo>
                  <a:pt x="12" y="7"/>
                  <a:pt x="9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5"/>
                  <a:pt x="36" y="15"/>
                  <a:pt x="36" y="15"/>
                </a:cubicBezTo>
                <a:close/>
                <a:moveTo>
                  <a:pt x="18" y="21"/>
                </a:moveTo>
                <a:cubicBezTo>
                  <a:pt x="16" y="22"/>
                  <a:pt x="12" y="23"/>
                  <a:pt x="9" y="25"/>
                </a:cubicBezTo>
                <a:cubicBezTo>
                  <a:pt x="8" y="23"/>
                  <a:pt x="8" y="22"/>
                  <a:pt x="7" y="20"/>
                </a:cubicBezTo>
                <a:cubicBezTo>
                  <a:pt x="6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4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9" y="12"/>
                  <a:pt x="29" y="14"/>
                </a:cubicBezTo>
                <a:cubicBezTo>
                  <a:pt x="26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37"/>
          <p:cNvSpPr/>
          <p:nvPr/>
        </p:nvSpPr>
        <p:spPr>
          <a:xfrm>
            <a:off x="11138040" y="3583080"/>
            <a:ext cx="152280" cy="13500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5" y="14"/>
                </a:moveTo>
                <a:cubicBezTo>
                  <a:pt x="35" y="12"/>
                  <a:pt x="34" y="9"/>
                  <a:pt x="33" y="6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9" y="1"/>
                  <a:pt x="28" y="1"/>
                </a:cubicBezTo>
                <a:cubicBezTo>
                  <a:pt x="23" y="0"/>
                  <a:pt x="18" y="3"/>
                  <a:pt x="14" y="5"/>
                </a:cubicBezTo>
                <a:cubicBezTo>
                  <a:pt x="11" y="7"/>
                  <a:pt x="8" y="8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0" y="14"/>
                  <a:pt x="0" y="14"/>
                </a:cubicBezTo>
                <a:cubicBezTo>
                  <a:pt x="0" y="17"/>
                  <a:pt x="2" y="28"/>
                  <a:pt x="6" y="29"/>
                </a:cubicBezTo>
                <a:cubicBezTo>
                  <a:pt x="6" y="30"/>
                  <a:pt x="6" y="30"/>
                  <a:pt x="7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5"/>
                  <a:pt x="36" y="15"/>
                  <a:pt x="35" y="14"/>
                </a:cubicBezTo>
                <a:close/>
                <a:moveTo>
                  <a:pt x="18" y="21"/>
                </a:moveTo>
                <a:cubicBezTo>
                  <a:pt x="15" y="22"/>
                  <a:pt x="12" y="23"/>
                  <a:pt x="9" y="25"/>
                </a:cubicBezTo>
                <a:cubicBezTo>
                  <a:pt x="8" y="23"/>
                  <a:pt x="7" y="22"/>
                  <a:pt x="7" y="20"/>
                </a:cubicBezTo>
                <a:cubicBezTo>
                  <a:pt x="6" y="19"/>
                  <a:pt x="6" y="17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6" y="12"/>
                  <a:pt x="19" y="10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7" y="8"/>
                  <a:pt x="27" y="8"/>
                  <a:pt x="27" y="9"/>
                </a:cubicBezTo>
                <a:cubicBezTo>
                  <a:pt x="28" y="11"/>
                  <a:pt x="28" y="12"/>
                  <a:pt x="29" y="14"/>
                </a:cubicBezTo>
                <a:cubicBezTo>
                  <a:pt x="25" y="16"/>
                  <a:pt x="22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38"/>
          <p:cNvSpPr/>
          <p:nvPr/>
        </p:nvSpPr>
        <p:spPr>
          <a:xfrm>
            <a:off x="11006280" y="3765600"/>
            <a:ext cx="147600" cy="13500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35" y="15"/>
                </a:moveTo>
                <a:cubicBezTo>
                  <a:pt x="35" y="12"/>
                  <a:pt x="34" y="9"/>
                  <a:pt x="33" y="7"/>
                </a:cubicBezTo>
                <a:cubicBezTo>
                  <a:pt x="32" y="5"/>
                  <a:pt x="31" y="3"/>
                  <a:pt x="29" y="2"/>
                </a:cubicBezTo>
                <a:cubicBezTo>
                  <a:pt x="29" y="1"/>
                  <a:pt x="28" y="1"/>
                  <a:pt x="28" y="1"/>
                </a:cubicBezTo>
                <a:cubicBezTo>
                  <a:pt x="23" y="0"/>
                  <a:pt x="18" y="4"/>
                  <a:pt x="14" y="6"/>
                </a:cubicBezTo>
                <a:cubicBezTo>
                  <a:pt x="11" y="7"/>
                  <a:pt x="8" y="9"/>
                  <a:pt x="5" y="10"/>
                </a:cubicBezTo>
                <a:cubicBezTo>
                  <a:pt x="3" y="11"/>
                  <a:pt x="2" y="12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7"/>
                  <a:pt x="2" y="28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11" y="32"/>
                  <a:pt x="17" y="28"/>
                  <a:pt x="21" y="26"/>
                </a:cubicBezTo>
                <a:cubicBezTo>
                  <a:pt x="26" y="24"/>
                  <a:pt x="32" y="21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35" y="16"/>
                  <a:pt x="35" y="15"/>
                  <a:pt x="35" y="15"/>
                </a:cubicBezTo>
                <a:close/>
                <a:moveTo>
                  <a:pt x="18" y="21"/>
                </a:moveTo>
                <a:cubicBezTo>
                  <a:pt x="15" y="22"/>
                  <a:pt x="11" y="23"/>
                  <a:pt x="8" y="25"/>
                </a:cubicBezTo>
                <a:cubicBezTo>
                  <a:pt x="8" y="24"/>
                  <a:pt x="7" y="22"/>
                  <a:pt x="6" y="21"/>
                </a:cubicBezTo>
                <a:cubicBezTo>
                  <a:pt x="6" y="19"/>
                  <a:pt x="5" y="18"/>
                  <a:pt x="5" y="16"/>
                </a:cubicBezTo>
                <a:cubicBezTo>
                  <a:pt x="7" y="16"/>
                  <a:pt x="10" y="14"/>
                  <a:pt x="13" y="13"/>
                </a:cubicBezTo>
                <a:cubicBezTo>
                  <a:pt x="16" y="12"/>
                  <a:pt x="19" y="11"/>
                  <a:pt x="22" y="9"/>
                </a:cubicBezTo>
                <a:cubicBezTo>
                  <a:pt x="23" y="8"/>
                  <a:pt x="25" y="8"/>
                  <a:pt x="26" y="7"/>
                </a:cubicBezTo>
                <a:cubicBezTo>
                  <a:pt x="26" y="8"/>
                  <a:pt x="26" y="8"/>
                  <a:pt x="27" y="9"/>
                </a:cubicBezTo>
                <a:cubicBezTo>
                  <a:pt x="27" y="11"/>
                  <a:pt x="28" y="13"/>
                  <a:pt x="29" y="14"/>
                </a:cubicBezTo>
                <a:cubicBezTo>
                  <a:pt x="25" y="16"/>
                  <a:pt x="21" y="19"/>
                  <a:pt x="18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39"/>
          <p:cNvSpPr/>
          <p:nvPr/>
        </p:nvSpPr>
        <p:spPr>
          <a:xfrm>
            <a:off x="11171160" y="3692520"/>
            <a:ext cx="152640" cy="136440"/>
          </a:xfrm>
          <a:custGeom>
            <a:avLst/>
            <a:gdLst/>
            <a:ahLst/>
            <a:cxnLst/>
            <a:rect l="l" t="t" r="r" b="b"/>
            <a:pathLst>
              <a:path w="36" h="32">
                <a:moveTo>
                  <a:pt x="36" y="15"/>
                </a:moveTo>
                <a:cubicBezTo>
                  <a:pt x="36" y="12"/>
                  <a:pt x="35" y="9"/>
                  <a:pt x="33" y="6"/>
                </a:cubicBezTo>
                <a:cubicBezTo>
                  <a:pt x="33" y="5"/>
                  <a:pt x="31" y="3"/>
                  <a:pt x="30" y="2"/>
                </a:cubicBezTo>
                <a:cubicBezTo>
                  <a:pt x="30" y="1"/>
                  <a:pt x="29" y="1"/>
                  <a:pt x="29" y="1"/>
                </a:cubicBezTo>
                <a:cubicBezTo>
                  <a:pt x="24" y="0"/>
                  <a:pt x="19" y="4"/>
                  <a:pt x="15" y="6"/>
                </a:cubicBezTo>
                <a:cubicBezTo>
                  <a:pt x="12" y="7"/>
                  <a:pt x="9" y="9"/>
                  <a:pt x="6" y="10"/>
                </a:cubicBezTo>
                <a:cubicBezTo>
                  <a:pt x="4" y="11"/>
                  <a:pt x="2" y="11"/>
                  <a:pt x="1" y="13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7"/>
                  <a:pt x="3" y="28"/>
                  <a:pt x="6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12" y="32"/>
                  <a:pt x="18" y="28"/>
                  <a:pt x="22" y="26"/>
                </a:cubicBezTo>
                <a:cubicBezTo>
                  <a:pt x="26" y="24"/>
                  <a:pt x="33" y="21"/>
                  <a:pt x="35" y="17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16"/>
                  <a:pt x="36" y="15"/>
                  <a:pt x="36" y="15"/>
                </a:cubicBezTo>
                <a:close/>
                <a:moveTo>
                  <a:pt x="19" y="21"/>
                </a:moveTo>
                <a:cubicBezTo>
                  <a:pt x="16" y="22"/>
                  <a:pt x="12" y="23"/>
                  <a:pt x="9" y="25"/>
                </a:cubicBezTo>
                <a:cubicBezTo>
                  <a:pt x="9" y="24"/>
                  <a:pt x="8" y="22"/>
                  <a:pt x="7" y="20"/>
                </a:cubicBezTo>
                <a:cubicBezTo>
                  <a:pt x="7" y="19"/>
                  <a:pt x="6" y="18"/>
                  <a:pt x="5" y="16"/>
                </a:cubicBezTo>
                <a:cubicBezTo>
                  <a:pt x="8" y="16"/>
                  <a:pt x="11" y="14"/>
                  <a:pt x="13" y="13"/>
                </a:cubicBezTo>
                <a:cubicBezTo>
                  <a:pt x="17" y="12"/>
                  <a:pt x="19" y="10"/>
                  <a:pt x="22" y="9"/>
                </a:cubicBezTo>
                <a:cubicBezTo>
                  <a:pt x="24" y="8"/>
                  <a:pt x="25" y="8"/>
                  <a:pt x="27" y="7"/>
                </a:cubicBezTo>
                <a:cubicBezTo>
                  <a:pt x="27" y="8"/>
                  <a:pt x="27" y="8"/>
                  <a:pt x="28" y="9"/>
                </a:cubicBezTo>
                <a:cubicBezTo>
                  <a:pt x="28" y="11"/>
                  <a:pt x="29" y="13"/>
                  <a:pt x="30" y="14"/>
                </a:cubicBezTo>
                <a:cubicBezTo>
                  <a:pt x="26" y="16"/>
                  <a:pt x="22" y="19"/>
                  <a:pt x="19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140"/>
          <p:cNvSpPr/>
          <p:nvPr/>
        </p:nvSpPr>
        <p:spPr>
          <a:xfrm>
            <a:off x="11298240" y="3514680"/>
            <a:ext cx="174600" cy="238320"/>
          </a:xfrm>
          <a:custGeom>
            <a:avLst/>
            <a:gdLst/>
            <a:ahLst/>
            <a:cxnLst/>
            <a:rect l="l" t="t" r="r" b="b"/>
            <a:pathLst>
              <a:path w="41" h="56">
                <a:moveTo>
                  <a:pt x="35" y="23"/>
                </a:moveTo>
                <a:cubicBezTo>
                  <a:pt x="33" y="17"/>
                  <a:pt x="30" y="11"/>
                  <a:pt x="26" y="5"/>
                </a:cubicBezTo>
                <a:cubicBezTo>
                  <a:pt x="26" y="5"/>
                  <a:pt x="26" y="5"/>
                  <a:pt x="26" y="4"/>
                </a:cubicBezTo>
                <a:cubicBezTo>
                  <a:pt x="26" y="4"/>
                  <a:pt x="25" y="3"/>
                  <a:pt x="24" y="2"/>
                </a:cubicBezTo>
                <a:cubicBezTo>
                  <a:pt x="17" y="0"/>
                  <a:pt x="4" y="5"/>
                  <a:pt x="1" y="12"/>
                </a:cubicBezTo>
                <a:cubicBezTo>
                  <a:pt x="1" y="13"/>
                  <a:pt x="0" y="13"/>
                  <a:pt x="0" y="14"/>
                </a:cubicBezTo>
                <a:cubicBezTo>
                  <a:pt x="2" y="27"/>
                  <a:pt x="9" y="40"/>
                  <a:pt x="16" y="52"/>
                </a:cubicBezTo>
                <a:cubicBezTo>
                  <a:pt x="16" y="52"/>
                  <a:pt x="17" y="53"/>
                  <a:pt x="18" y="53"/>
                </a:cubicBezTo>
                <a:cubicBezTo>
                  <a:pt x="21" y="56"/>
                  <a:pt x="27" y="52"/>
                  <a:pt x="29" y="51"/>
                </a:cubicBezTo>
                <a:cubicBezTo>
                  <a:pt x="33" y="49"/>
                  <a:pt x="37" y="45"/>
                  <a:pt x="38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41" y="35"/>
                  <a:pt x="37" y="28"/>
                  <a:pt x="35" y="23"/>
                </a:cubicBezTo>
                <a:close/>
                <a:moveTo>
                  <a:pt x="30" y="42"/>
                </a:moveTo>
                <a:cubicBezTo>
                  <a:pt x="28" y="43"/>
                  <a:pt x="26" y="45"/>
                  <a:pt x="24" y="46"/>
                </a:cubicBezTo>
                <a:cubicBezTo>
                  <a:pt x="24" y="46"/>
                  <a:pt x="22" y="47"/>
                  <a:pt x="21" y="48"/>
                </a:cubicBezTo>
                <a:cubicBezTo>
                  <a:pt x="15" y="37"/>
                  <a:pt x="11" y="26"/>
                  <a:pt x="5" y="15"/>
                </a:cubicBezTo>
                <a:cubicBezTo>
                  <a:pt x="10" y="11"/>
                  <a:pt x="16" y="7"/>
                  <a:pt x="23" y="8"/>
                </a:cubicBezTo>
                <a:cubicBezTo>
                  <a:pt x="23" y="8"/>
                  <a:pt x="23" y="8"/>
                  <a:pt x="24" y="8"/>
                </a:cubicBezTo>
                <a:cubicBezTo>
                  <a:pt x="25" y="14"/>
                  <a:pt x="27" y="19"/>
                  <a:pt x="29" y="25"/>
                </a:cubicBezTo>
                <a:cubicBezTo>
                  <a:pt x="31" y="29"/>
                  <a:pt x="31" y="34"/>
                  <a:pt x="33" y="38"/>
                </a:cubicBezTo>
                <a:cubicBezTo>
                  <a:pt x="32" y="39"/>
                  <a:pt x="31" y="40"/>
                  <a:pt x="30" y="4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145"/>
          <p:cNvSpPr/>
          <p:nvPr/>
        </p:nvSpPr>
        <p:spPr>
          <a:xfrm>
            <a:off x="10172880" y="112680"/>
            <a:ext cx="90360" cy="15228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148"/>
          <p:cNvSpPr/>
          <p:nvPr/>
        </p:nvSpPr>
        <p:spPr>
          <a:xfrm>
            <a:off x="9974160" y="3532320"/>
            <a:ext cx="200160" cy="190440"/>
          </a:xfrm>
          <a:custGeom>
            <a:avLst/>
            <a:gdLst/>
            <a:ahLst/>
            <a:cxnLst/>
            <a:rect l="l" t="t" r="r" b="b"/>
            <a:pathLst>
              <a:path w="47" h="45">
                <a:moveTo>
                  <a:pt x="5" y="32"/>
                </a:moveTo>
                <a:cubicBezTo>
                  <a:pt x="11" y="41"/>
                  <a:pt x="27" y="45"/>
                  <a:pt x="37" y="36"/>
                </a:cubicBezTo>
                <a:cubicBezTo>
                  <a:pt x="47" y="26"/>
                  <a:pt x="45" y="12"/>
                  <a:pt x="35" y="4"/>
                </a:cubicBezTo>
                <a:cubicBezTo>
                  <a:pt x="26" y="1"/>
                  <a:pt x="15" y="0"/>
                  <a:pt x="8" y="9"/>
                </a:cubicBezTo>
                <a:cubicBezTo>
                  <a:pt x="2" y="15"/>
                  <a:pt x="0" y="25"/>
                  <a:pt x="5" y="32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49"/>
          <p:cNvSpPr/>
          <p:nvPr/>
        </p:nvSpPr>
        <p:spPr>
          <a:xfrm>
            <a:off x="9898200" y="3905280"/>
            <a:ext cx="318960" cy="203040"/>
          </a:xfrm>
          <a:custGeom>
            <a:avLst/>
            <a:gdLst/>
            <a:ahLst/>
            <a:cxnLst/>
            <a:rect l="l" t="t" r="r" b="b"/>
            <a:pathLst>
              <a:path w="75" h="48">
                <a:moveTo>
                  <a:pt x="51" y="41"/>
                </a:moveTo>
                <a:cubicBezTo>
                  <a:pt x="57" y="45"/>
                  <a:pt x="57" y="45"/>
                  <a:pt x="57" y="45"/>
                </a:cubicBezTo>
                <a:cubicBezTo>
                  <a:pt x="60" y="48"/>
                  <a:pt x="63" y="48"/>
                  <a:pt x="67" y="43"/>
                </a:cubicBezTo>
                <a:cubicBezTo>
                  <a:pt x="72" y="37"/>
                  <a:pt x="75" y="29"/>
                  <a:pt x="69" y="23"/>
                </a:cubicBezTo>
                <a:cubicBezTo>
                  <a:pt x="62" y="18"/>
                  <a:pt x="54" y="13"/>
                  <a:pt x="46" y="10"/>
                </a:cubicBezTo>
                <a:cubicBezTo>
                  <a:pt x="38" y="6"/>
                  <a:pt x="29" y="1"/>
                  <a:pt x="19" y="0"/>
                </a:cubicBezTo>
                <a:cubicBezTo>
                  <a:pt x="14" y="0"/>
                  <a:pt x="8" y="1"/>
                  <a:pt x="4" y="6"/>
                </a:cubicBezTo>
                <a:cubicBezTo>
                  <a:pt x="0" y="11"/>
                  <a:pt x="1" y="15"/>
                  <a:pt x="4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1"/>
                  <a:pt x="23" y="23"/>
                  <a:pt x="28" y="25"/>
                </a:cubicBezTo>
                <a:cubicBezTo>
                  <a:pt x="35" y="30"/>
                  <a:pt x="45" y="35"/>
                  <a:pt x="51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150"/>
          <p:cNvSpPr/>
          <p:nvPr/>
        </p:nvSpPr>
        <p:spPr>
          <a:xfrm>
            <a:off x="9385200" y="480528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0" y="0"/>
                </a:moveTo>
                <a:cubicBezTo>
                  <a:pt x="10" y="1"/>
                  <a:pt x="9" y="1"/>
                  <a:pt x="8" y="1"/>
                </a:cubicBezTo>
                <a:cubicBezTo>
                  <a:pt x="6" y="0"/>
                  <a:pt x="2" y="1"/>
                  <a:pt x="1" y="4"/>
                </a:cubicBezTo>
                <a:cubicBezTo>
                  <a:pt x="0" y="7"/>
                  <a:pt x="1" y="9"/>
                  <a:pt x="4" y="9"/>
                </a:cubicBezTo>
                <a:cubicBezTo>
                  <a:pt x="7" y="9"/>
                  <a:pt x="9" y="8"/>
                  <a:pt x="11" y="5"/>
                </a:cubicBezTo>
                <a:cubicBezTo>
                  <a:pt x="12" y="3"/>
                  <a:pt x="11" y="2"/>
                  <a:pt x="10" y="0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51"/>
          <p:cNvSpPr/>
          <p:nvPr/>
        </p:nvSpPr>
        <p:spPr>
          <a:xfrm>
            <a:off x="10331280" y="35575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4" y="13"/>
                </a:moveTo>
                <a:cubicBezTo>
                  <a:pt x="9" y="14"/>
                  <a:pt x="15" y="12"/>
                  <a:pt x="15" y="6"/>
                </a:cubicBezTo>
                <a:cubicBezTo>
                  <a:pt x="15" y="2"/>
                  <a:pt x="12" y="0"/>
                  <a:pt x="9" y="0"/>
                </a:cubicBezTo>
                <a:cubicBezTo>
                  <a:pt x="6" y="1"/>
                  <a:pt x="4" y="2"/>
                  <a:pt x="3" y="4"/>
                </a:cubicBezTo>
                <a:cubicBezTo>
                  <a:pt x="0" y="7"/>
                  <a:pt x="0" y="11"/>
                  <a:pt x="4" y="1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52"/>
          <p:cNvSpPr/>
          <p:nvPr/>
        </p:nvSpPr>
        <p:spPr>
          <a:xfrm>
            <a:off x="9570960" y="4805280"/>
            <a:ext cx="38160" cy="33480"/>
          </a:xfrm>
          <a:custGeom>
            <a:avLst/>
            <a:gdLst/>
            <a:ahLst/>
            <a:cxnLst/>
            <a:rect l="l" t="t" r="r" b="b"/>
            <a:pathLst>
              <a:path w="9" h="8">
                <a:moveTo>
                  <a:pt x="9" y="3"/>
                </a:moveTo>
                <a:cubicBezTo>
                  <a:pt x="9" y="2"/>
                  <a:pt x="9" y="1"/>
                  <a:pt x="9" y="0"/>
                </a:cubicBezTo>
                <a:cubicBezTo>
                  <a:pt x="9" y="1"/>
                  <a:pt x="9" y="1"/>
                  <a:pt x="8" y="1"/>
                </a:cubicBezTo>
                <a:cubicBezTo>
                  <a:pt x="6" y="1"/>
                  <a:pt x="0" y="4"/>
                  <a:pt x="3" y="7"/>
                </a:cubicBezTo>
                <a:cubicBezTo>
                  <a:pt x="4" y="8"/>
                  <a:pt x="7" y="8"/>
                  <a:pt x="8" y="6"/>
                </a:cubicBezTo>
                <a:cubicBezTo>
                  <a:pt x="8" y="5"/>
                  <a:pt x="9" y="4"/>
                  <a:pt x="9" y="3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53"/>
          <p:cNvSpPr/>
          <p:nvPr/>
        </p:nvSpPr>
        <p:spPr>
          <a:xfrm>
            <a:off x="10217160" y="3765600"/>
            <a:ext cx="96840" cy="84240"/>
          </a:xfrm>
          <a:custGeom>
            <a:avLst/>
            <a:gdLst/>
            <a:ahLst/>
            <a:cxnLst/>
            <a:rect l="l" t="t" r="r" b="b"/>
            <a:pathLst>
              <a:path w="23" h="20">
                <a:moveTo>
                  <a:pt x="5" y="17"/>
                </a:moveTo>
                <a:cubicBezTo>
                  <a:pt x="11" y="20"/>
                  <a:pt x="18" y="17"/>
                  <a:pt x="21" y="11"/>
                </a:cubicBezTo>
                <a:cubicBezTo>
                  <a:pt x="22" y="9"/>
                  <a:pt x="23" y="5"/>
                  <a:pt x="22" y="3"/>
                </a:cubicBezTo>
                <a:cubicBezTo>
                  <a:pt x="22" y="3"/>
                  <a:pt x="22" y="3"/>
                  <a:pt x="21" y="3"/>
                </a:cubicBezTo>
                <a:cubicBezTo>
                  <a:pt x="17" y="0"/>
                  <a:pt x="11" y="1"/>
                  <a:pt x="6" y="5"/>
                </a:cubicBezTo>
                <a:cubicBezTo>
                  <a:pt x="3" y="8"/>
                  <a:pt x="0" y="14"/>
                  <a:pt x="5" y="17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154"/>
          <p:cNvSpPr/>
          <p:nvPr/>
        </p:nvSpPr>
        <p:spPr>
          <a:xfrm>
            <a:off x="9040680" y="4019400"/>
            <a:ext cx="1052640" cy="1128960"/>
          </a:xfrm>
          <a:custGeom>
            <a:avLst/>
            <a:gdLst/>
            <a:ahLst/>
            <a:cxnLst/>
            <a:rect l="l" t="t" r="r" b="b"/>
            <a:pathLst>
              <a:path w="248" h="266">
                <a:moveTo>
                  <a:pt x="246" y="172"/>
                </a:moveTo>
                <a:cubicBezTo>
                  <a:pt x="244" y="142"/>
                  <a:pt x="225" y="124"/>
                  <a:pt x="204" y="108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207" y="85"/>
                  <a:pt x="214" y="74"/>
                  <a:pt x="221" y="62"/>
                </a:cubicBezTo>
                <a:cubicBezTo>
                  <a:pt x="230" y="49"/>
                  <a:pt x="239" y="35"/>
                  <a:pt x="248" y="21"/>
                </a:cubicBezTo>
                <a:cubicBezTo>
                  <a:pt x="241" y="17"/>
                  <a:pt x="235" y="11"/>
                  <a:pt x="228" y="7"/>
                </a:cubicBezTo>
                <a:cubicBezTo>
                  <a:pt x="222" y="4"/>
                  <a:pt x="216" y="2"/>
                  <a:pt x="209" y="0"/>
                </a:cubicBezTo>
                <a:cubicBezTo>
                  <a:pt x="197" y="15"/>
                  <a:pt x="186" y="31"/>
                  <a:pt x="174" y="47"/>
                </a:cubicBezTo>
                <a:cubicBezTo>
                  <a:pt x="171" y="52"/>
                  <a:pt x="167" y="57"/>
                  <a:pt x="164" y="62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0" y="65"/>
                  <a:pt x="150" y="65"/>
                  <a:pt x="150" y="65"/>
                </a:cubicBezTo>
                <a:cubicBezTo>
                  <a:pt x="108" y="52"/>
                  <a:pt x="55" y="68"/>
                  <a:pt x="30" y="107"/>
                </a:cubicBezTo>
                <a:cubicBezTo>
                  <a:pt x="0" y="156"/>
                  <a:pt x="30" y="207"/>
                  <a:pt x="74" y="231"/>
                </a:cubicBezTo>
                <a:cubicBezTo>
                  <a:pt x="112" y="252"/>
                  <a:pt x="172" y="266"/>
                  <a:pt x="213" y="238"/>
                </a:cubicBezTo>
                <a:cubicBezTo>
                  <a:pt x="234" y="224"/>
                  <a:pt x="248" y="198"/>
                  <a:pt x="246" y="172"/>
                </a:cubicBezTo>
                <a:close/>
                <a:moveTo>
                  <a:pt x="176" y="234"/>
                </a:moveTo>
                <a:cubicBezTo>
                  <a:pt x="149" y="242"/>
                  <a:pt x="117" y="238"/>
                  <a:pt x="91" y="227"/>
                </a:cubicBezTo>
                <a:cubicBezTo>
                  <a:pt x="39" y="206"/>
                  <a:pt x="6" y="141"/>
                  <a:pt x="59" y="98"/>
                </a:cubicBezTo>
                <a:cubicBezTo>
                  <a:pt x="59" y="97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86" y="79"/>
                  <a:pt x="121" y="109"/>
                  <a:pt x="140" y="122"/>
                </a:cubicBezTo>
                <a:cubicBezTo>
                  <a:pt x="154" y="132"/>
                  <a:pt x="166" y="141"/>
                  <a:pt x="183" y="145"/>
                </a:cubicBezTo>
                <a:cubicBezTo>
                  <a:pt x="192" y="147"/>
                  <a:pt x="200" y="150"/>
                  <a:pt x="208" y="155"/>
                </a:cubicBezTo>
                <a:cubicBezTo>
                  <a:pt x="217" y="160"/>
                  <a:pt x="228" y="172"/>
                  <a:pt x="224" y="183"/>
                </a:cubicBezTo>
                <a:cubicBezTo>
                  <a:pt x="224" y="183"/>
                  <a:pt x="224" y="183"/>
                  <a:pt x="224" y="183"/>
                </a:cubicBezTo>
                <a:cubicBezTo>
                  <a:pt x="221" y="205"/>
                  <a:pt x="196" y="228"/>
                  <a:pt x="176" y="234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155"/>
          <p:cNvSpPr/>
          <p:nvPr/>
        </p:nvSpPr>
        <p:spPr>
          <a:xfrm>
            <a:off x="9686880" y="4418820"/>
            <a:ext cx="406440" cy="963360"/>
          </a:xfrm>
          <a:custGeom>
            <a:avLst/>
            <a:gdLst/>
            <a:ahLst/>
            <a:cxnLst/>
            <a:rect l="l" t="t" r="r" b="b"/>
            <a:pathLst>
              <a:path w="96" h="227">
                <a:moveTo>
                  <a:pt x="61" y="6"/>
                </a:moveTo>
                <a:cubicBezTo>
                  <a:pt x="52" y="14"/>
                  <a:pt x="46" y="23"/>
                  <a:pt x="41" y="34"/>
                </a:cubicBezTo>
                <a:cubicBezTo>
                  <a:pt x="35" y="46"/>
                  <a:pt x="28" y="57"/>
                  <a:pt x="18" y="67"/>
                </a:cubicBezTo>
                <a:cubicBezTo>
                  <a:pt x="13" y="73"/>
                  <a:pt x="1" y="83"/>
                  <a:pt x="7" y="90"/>
                </a:cubicBezTo>
                <a:cubicBezTo>
                  <a:pt x="13" y="99"/>
                  <a:pt x="23" y="103"/>
                  <a:pt x="32" y="107"/>
                </a:cubicBezTo>
                <a:cubicBezTo>
                  <a:pt x="44" y="113"/>
                  <a:pt x="58" y="119"/>
                  <a:pt x="64" y="132"/>
                </a:cubicBezTo>
                <a:cubicBezTo>
                  <a:pt x="65" y="135"/>
                  <a:pt x="66" y="139"/>
                  <a:pt x="67" y="142"/>
                </a:cubicBezTo>
                <a:cubicBezTo>
                  <a:pt x="71" y="147"/>
                  <a:pt x="74" y="154"/>
                  <a:pt x="72" y="161"/>
                </a:cubicBezTo>
                <a:cubicBezTo>
                  <a:pt x="72" y="161"/>
                  <a:pt x="72" y="161"/>
                  <a:pt x="72" y="161"/>
                </a:cubicBezTo>
                <a:cubicBezTo>
                  <a:pt x="69" y="183"/>
                  <a:pt x="44" y="206"/>
                  <a:pt x="24" y="212"/>
                </a:cubicBezTo>
                <a:cubicBezTo>
                  <a:pt x="17" y="214"/>
                  <a:pt x="8" y="216"/>
                  <a:pt x="0" y="216"/>
                </a:cubicBezTo>
                <a:cubicBezTo>
                  <a:pt x="12" y="222"/>
                  <a:pt x="24" y="227"/>
                  <a:pt x="37" y="227"/>
                </a:cubicBezTo>
                <a:cubicBezTo>
                  <a:pt x="45" y="225"/>
                  <a:pt x="53" y="221"/>
                  <a:pt x="61" y="216"/>
                </a:cubicBezTo>
                <a:cubicBezTo>
                  <a:pt x="82" y="202"/>
                  <a:pt x="96" y="176"/>
                  <a:pt x="94" y="150"/>
                </a:cubicBezTo>
                <a:cubicBezTo>
                  <a:pt x="92" y="120"/>
                  <a:pt x="73" y="102"/>
                  <a:pt x="52" y="86"/>
                </a:cubicBezTo>
                <a:cubicBezTo>
                  <a:pt x="43" y="80"/>
                  <a:pt x="43" y="80"/>
                  <a:pt x="43" y="80"/>
                </a:cubicBezTo>
                <a:cubicBezTo>
                  <a:pt x="47" y="74"/>
                  <a:pt x="47" y="74"/>
                  <a:pt x="47" y="74"/>
                </a:cubicBezTo>
                <a:cubicBezTo>
                  <a:pt x="55" y="63"/>
                  <a:pt x="62" y="52"/>
                  <a:pt x="69" y="40"/>
                </a:cubicBezTo>
                <a:cubicBezTo>
                  <a:pt x="77" y="28"/>
                  <a:pt x="85" y="16"/>
                  <a:pt x="93" y="3"/>
                </a:cubicBezTo>
                <a:cubicBezTo>
                  <a:pt x="83" y="2"/>
                  <a:pt x="69" y="0"/>
                  <a:pt x="61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56"/>
          <p:cNvSpPr/>
          <p:nvPr/>
        </p:nvSpPr>
        <p:spPr>
          <a:xfrm>
            <a:off x="9177480" y="4427640"/>
            <a:ext cx="788760" cy="593640"/>
          </a:xfrm>
          <a:custGeom>
            <a:avLst/>
            <a:gdLst/>
            <a:ahLst/>
            <a:cxnLst/>
            <a:rect l="l" t="t" r="r" b="b"/>
            <a:pathLst>
              <a:path w="186" h="140">
                <a:moveTo>
                  <a:pt x="160" y="93"/>
                </a:moveTo>
                <a:cubicBezTo>
                  <a:pt x="143" y="91"/>
                  <a:pt x="125" y="85"/>
                  <a:pt x="110" y="77"/>
                </a:cubicBezTo>
                <a:cubicBezTo>
                  <a:pt x="109" y="76"/>
                  <a:pt x="110" y="75"/>
                  <a:pt x="111" y="75"/>
                </a:cubicBezTo>
                <a:cubicBezTo>
                  <a:pt x="132" y="84"/>
                  <a:pt x="164" y="95"/>
                  <a:pt x="186" y="79"/>
                </a:cubicBezTo>
                <a:cubicBezTo>
                  <a:pt x="181" y="63"/>
                  <a:pt x="158" y="59"/>
                  <a:pt x="144" y="54"/>
                </a:cubicBezTo>
                <a:cubicBezTo>
                  <a:pt x="127" y="49"/>
                  <a:pt x="114" y="38"/>
                  <a:pt x="100" y="28"/>
                </a:cubicBezTo>
                <a:cubicBezTo>
                  <a:pt x="79" y="13"/>
                  <a:pt x="59" y="0"/>
                  <a:pt x="32" y="5"/>
                </a:cubicBezTo>
                <a:cubicBezTo>
                  <a:pt x="41" y="18"/>
                  <a:pt x="49" y="30"/>
                  <a:pt x="61" y="40"/>
                </a:cubicBezTo>
                <a:cubicBezTo>
                  <a:pt x="71" y="48"/>
                  <a:pt x="83" y="55"/>
                  <a:pt x="93" y="63"/>
                </a:cubicBezTo>
                <a:cubicBezTo>
                  <a:pt x="94" y="64"/>
                  <a:pt x="93" y="66"/>
                  <a:pt x="92" y="65"/>
                </a:cubicBezTo>
                <a:cubicBezTo>
                  <a:pt x="68" y="59"/>
                  <a:pt x="34" y="32"/>
                  <a:pt x="28" y="6"/>
                </a:cubicBezTo>
                <a:cubicBezTo>
                  <a:pt x="11" y="25"/>
                  <a:pt x="0" y="45"/>
                  <a:pt x="9" y="70"/>
                </a:cubicBezTo>
                <a:cubicBezTo>
                  <a:pt x="18" y="96"/>
                  <a:pt x="36" y="116"/>
                  <a:pt x="62" y="125"/>
                </a:cubicBezTo>
                <a:cubicBezTo>
                  <a:pt x="85" y="133"/>
                  <a:pt x="113" y="140"/>
                  <a:pt x="138" y="133"/>
                </a:cubicBezTo>
                <a:cubicBezTo>
                  <a:pt x="151" y="128"/>
                  <a:pt x="163" y="122"/>
                  <a:pt x="172" y="110"/>
                </a:cubicBezTo>
                <a:cubicBezTo>
                  <a:pt x="177" y="104"/>
                  <a:pt x="180" y="97"/>
                  <a:pt x="183" y="90"/>
                </a:cubicBezTo>
                <a:cubicBezTo>
                  <a:pt x="176" y="94"/>
                  <a:pt x="166" y="94"/>
                  <a:pt x="160" y="93"/>
                </a:cubicBezTo>
                <a:close/>
                <a:moveTo>
                  <a:pt x="49" y="68"/>
                </a:moveTo>
                <a:cubicBezTo>
                  <a:pt x="46" y="69"/>
                  <a:pt x="42" y="69"/>
                  <a:pt x="41" y="66"/>
                </a:cubicBezTo>
                <a:cubicBezTo>
                  <a:pt x="39" y="63"/>
                  <a:pt x="40" y="60"/>
                  <a:pt x="43" y="57"/>
                </a:cubicBezTo>
                <a:cubicBezTo>
                  <a:pt x="45" y="56"/>
                  <a:pt x="48" y="55"/>
                  <a:pt x="50" y="57"/>
                </a:cubicBezTo>
                <a:cubicBezTo>
                  <a:pt x="51" y="57"/>
                  <a:pt x="50" y="59"/>
                  <a:pt x="49" y="58"/>
                </a:cubicBezTo>
                <a:cubicBezTo>
                  <a:pt x="46" y="57"/>
                  <a:pt x="41" y="62"/>
                  <a:pt x="44" y="64"/>
                </a:cubicBezTo>
                <a:cubicBezTo>
                  <a:pt x="45" y="66"/>
                  <a:pt x="47" y="66"/>
                  <a:pt x="48" y="65"/>
                </a:cubicBezTo>
                <a:cubicBezTo>
                  <a:pt x="50" y="64"/>
                  <a:pt x="49" y="62"/>
                  <a:pt x="50" y="61"/>
                </a:cubicBezTo>
                <a:cubicBezTo>
                  <a:pt x="50" y="61"/>
                  <a:pt x="51" y="60"/>
                  <a:pt x="51" y="61"/>
                </a:cubicBezTo>
                <a:cubicBezTo>
                  <a:pt x="54" y="62"/>
                  <a:pt x="51" y="67"/>
                  <a:pt x="49" y="68"/>
                </a:cubicBezTo>
                <a:close/>
                <a:moveTo>
                  <a:pt x="65" y="65"/>
                </a:moveTo>
                <a:cubicBezTo>
                  <a:pt x="66" y="62"/>
                  <a:pt x="69" y="64"/>
                  <a:pt x="71" y="65"/>
                </a:cubicBezTo>
                <a:cubicBezTo>
                  <a:pt x="72" y="65"/>
                  <a:pt x="71" y="67"/>
                  <a:pt x="70" y="67"/>
                </a:cubicBezTo>
                <a:cubicBezTo>
                  <a:pt x="69" y="66"/>
                  <a:pt x="68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8" y="67"/>
                  <a:pt x="68" y="68"/>
                  <a:pt x="69" y="69"/>
                </a:cubicBezTo>
                <a:cubicBezTo>
                  <a:pt x="70" y="70"/>
                  <a:pt x="70" y="71"/>
                  <a:pt x="71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1" y="71"/>
                  <a:pt x="72" y="71"/>
                  <a:pt x="72" y="71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70"/>
                  <a:pt x="73" y="69"/>
                  <a:pt x="74" y="68"/>
                </a:cubicBezTo>
                <a:cubicBezTo>
                  <a:pt x="74" y="68"/>
                  <a:pt x="75" y="68"/>
                  <a:pt x="75" y="68"/>
                </a:cubicBezTo>
                <a:cubicBezTo>
                  <a:pt x="77" y="70"/>
                  <a:pt x="75" y="75"/>
                  <a:pt x="72" y="75"/>
                </a:cubicBezTo>
                <a:cubicBezTo>
                  <a:pt x="69" y="75"/>
                  <a:pt x="67" y="73"/>
                  <a:pt x="66" y="71"/>
                </a:cubicBezTo>
                <a:cubicBezTo>
                  <a:pt x="65" y="69"/>
                  <a:pt x="64" y="67"/>
                  <a:pt x="65" y="65"/>
                </a:cubicBezTo>
                <a:close/>
                <a:moveTo>
                  <a:pt x="51" y="101"/>
                </a:moveTo>
                <a:cubicBezTo>
                  <a:pt x="46" y="100"/>
                  <a:pt x="44" y="96"/>
                  <a:pt x="47" y="91"/>
                </a:cubicBezTo>
                <a:cubicBezTo>
                  <a:pt x="50" y="87"/>
                  <a:pt x="55" y="86"/>
                  <a:pt x="58" y="88"/>
                </a:cubicBezTo>
                <a:cubicBezTo>
                  <a:pt x="58" y="88"/>
                  <a:pt x="58" y="88"/>
                  <a:pt x="59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58" y="87"/>
                  <a:pt x="59" y="86"/>
                  <a:pt x="59" y="86"/>
                </a:cubicBezTo>
                <a:cubicBezTo>
                  <a:pt x="64" y="86"/>
                  <a:pt x="65" y="93"/>
                  <a:pt x="63" y="97"/>
                </a:cubicBezTo>
                <a:cubicBezTo>
                  <a:pt x="60" y="100"/>
                  <a:pt x="55" y="103"/>
                  <a:pt x="51" y="101"/>
                </a:cubicBezTo>
                <a:close/>
                <a:moveTo>
                  <a:pt x="83" y="112"/>
                </a:moveTo>
                <a:cubicBezTo>
                  <a:pt x="81" y="112"/>
                  <a:pt x="79" y="111"/>
                  <a:pt x="78" y="110"/>
                </a:cubicBezTo>
                <a:cubicBezTo>
                  <a:pt x="77" y="109"/>
                  <a:pt x="76" y="107"/>
                  <a:pt x="77" y="105"/>
                </a:cubicBezTo>
                <a:cubicBezTo>
                  <a:pt x="78" y="104"/>
                  <a:pt x="80" y="103"/>
                  <a:pt x="82" y="103"/>
                </a:cubicBezTo>
                <a:cubicBezTo>
                  <a:pt x="83" y="103"/>
                  <a:pt x="83" y="105"/>
                  <a:pt x="82" y="105"/>
                </a:cubicBezTo>
                <a:cubicBezTo>
                  <a:pt x="80" y="105"/>
                  <a:pt x="78" y="107"/>
                  <a:pt x="80" y="108"/>
                </a:cubicBezTo>
                <a:cubicBezTo>
                  <a:pt x="81" y="109"/>
                  <a:pt x="82" y="109"/>
                  <a:pt x="84" y="109"/>
                </a:cubicBezTo>
                <a:cubicBezTo>
                  <a:pt x="85" y="108"/>
                  <a:pt x="86" y="107"/>
                  <a:pt x="88" y="108"/>
                </a:cubicBezTo>
                <a:cubicBezTo>
                  <a:pt x="88" y="108"/>
                  <a:pt x="88" y="108"/>
                  <a:pt x="88" y="109"/>
                </a:cubicBezTo>
                <a:cubicBezTo>
                  <a:pt x="88" y="111"/>
                  <a:pt x="85" y="112"/>
                  <a:pt x="83" y="112"/>
                </a:cubicBezTo>
                <a:close/>
                <a:moveTo>
                  <a:pt x="94" y="99"/>
                </a:moveTo>
                <a:cubicBezTo>
                  <a:pt x="88" y="94"/>
                  <a:pt x="96" y="87"/>
                  <a:pt x="101" y="87"/>
                </a:cubicBezTo>
                <a:cubicBezTo>
                  <a:pt x="102" y="87"/>
                  <a:pt x="103" y="88"/>
                  <a:pt x="102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7" y="90"/>
                  <a:pt x="105" y="95"/>
                  <a:pt x="103" y="97"/>
                </a:cubicBezTo>
                <a:cubicBezTo>
                  <a:pt x="101" y="100"/>
                  <a:pt x="97" y="101"/>
                  <a:pt x="94" y="99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57"/>
          <p:cNvSpPr/>
          <p:nvPr/>
        </p:nvSpPr>
        <p:spPr>
          <a:xfrm>
            <a:off x="9177480" y="4452840"/>
            <a:ext cx="581040" cy="568440"/>
          </a:xfrm>
          <a:custGeom>
            <a:avLst/>
            <a:gdLst/>
            <a:ahLst/>
            <a:cxnLst/>
            <a:rect l="l" t="t" r="r" b="b"/>
            <a:pathLst>
              <a:path w="137" h="134">
                <a:moveTo>
                  <a:pt x="118" y="114"/>
                </a:moveTo>
                <a:cubicBezTo>
                  <a:pt x="112" y="97"/>
                  <a:pt x="126" y="91"/>
                  <a:pt x="137" y="82"/>
                </a:cubicBezTo>
                <a:cubicBezTo>
                  <a:pt x="127" y="79"/>
                  <a:pt x="118" y="75"/>
                  <a:pt x="110" y="71"/>
                </a:cubicBezTo>
                <a:cubicBezTo>
                  <a:pt x="109" y="70"/>
                  <a:pt x="110" y="69"/>
                  <a:pt x="111" y="69"/>
                </a:cubicBezTo>
                <a:cubicBezTo>
                  <a:pt x="117" y="72"/>
                  <a:pt x="125" y="75"/>
                  <a:pt x="133" y="77"/>
                </a:cubicBezTo>
                <a:cubicBezTo>
                  <a:pt x="119" y="72"/>
                  <a:pt x="106" y="66"/>
                  <a:pt x="93" y="59"/>
                </a:cubicBezTo>
                <a:cubicBezTo>
                  <a:pt x="92" y="59"/>
                  <a:pt x="92" y="59"/>
                  <a:pt x="92" y="59"/>
                </a:cubicBezTo>
                <a:cubicBezTo>
                  <a:pt x="68" y="53"/>
                  <a:pt x="34" y="26"/>
                  <a:pt x="28" y="0"/>
                </a:cubicBezTo>
                <a:cubicBezTo>
                  <a:pt x="11" y="19"/>
                  <a:pt x="0" y="39"/>
                  <a:pt x="9" y="64"/>
                </a:cubicBezTo>
                <a:cubicBezTo>
                  <a:pt x="18" y="90"/>
                  <a:pt x="36" y="110"/>
                  <a:pt x="62" y="119"/>
                </a:cubicBezTo>
                <a:cubicBezTo>
                  <a:pt x="84" y="127"/>
                  <a:pt x="112" y="134"/>
                  <a:pt x="136" y="127"/>
                </a:cubicBezTo>
                <a:cubicBezTo>
                  <a:pt x="128" y="125"/>
                  <a:pt x="120" y="121"/>
                  <a:pt x="118" y="114"/>
                </a:cubicBezTo>
                <a:close/>
                <a:moveTo>
                  <a:pt x="49" y="62"/>
                </a:moveTo>
                <a:cubicBezTo>
                  <a:pt x="46" y="63"/>
                  <a:pt x="42" y="63"/>
                  <a:pt x="41" y="60"/>
                </a:cubicBezTo>
                <a:cubicBezTo>
                  <a:pt x="39" y="57"/>
                  <a:pt x="40" y="54"/>
                  <a:pt x="43" y="51"/>
                </a:cubicBezTo>
                <a:cubicBezTo>
                  <a:pt x="45" y="50"/>
                  <a:pt x="48" y="49"/>
                  <a:pt x="50" y="51"/>
                </a:cubicBezTo>
                <a:cubicBezTo>
                  <a:pt x="51" y="51"/>
                  <a:pt x="50" y="53"/>
                  <a:pt x="49" y="52"/>
                </a:cubicBezTo>
                <a:cubicBezTo>
                  <a:pt x="46" y="51"/>
                  <a:pt x="41" y="56"/>
                  <a:pt x="44" y="58"/>
                </a:cubicBezTo>
                <a:cubicBezTo>
                  <a:pt x="45" y="60"/>
                  <a:pt x="47" y="60"/>
                  <a:pt x="48" y="59"/>
                </a:cubicBezTo>
                <a:cubicBezTo>
                  <a:pt x="50" y="58"/>
                  <a:pt x="49" y="56"/>
                  <a:pt x="50" y="55"/>
                </a:cubicBezTo>
                <a:cubicBezTo>
                  <a:pt x="50" y="55"/>
                  <a:pt x="51" y="54"/>
                  <a:pt x="51" y="55"/>
                </a:cubicBezTo>
                <a:cubicBezTo>
                  <a:pt x="54" y="56"/>
                  <a:pt x="51" y="61"/>
                  <a:pt x="49" y="62"/>
                </a:cubicBezTo>
                <a:close/>
                <a:moveTo>
                  <a:pt x="65" y="59"/>
                </a:moveTo>
                <a:cubicBezTo>
                  <a:pt x="66" y="56"/>
                  <a:pt x="69" y="58"/>
                  <a:pt x="71" y="59"/>
                </a:cubicBezTo>
                <a:cubicBezTo>
                  <a:pt x="72" y="59"/>
                  <a:pt x="71" y="61"/>
                  <a:pt x="70" y="61"/>
                </a:cubicBezTo>
                <a:cubicBezTo>
                  <a:pt x="69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2"/>
                  <a:pt x="69" y="63"/>
                </a:cubicBezTo>
                <a:cubicBezTo>
                  <a:pt x="70" y="64"/>
                  <a:pt x="70" y="65"/>
                  <a:pt x="71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1" y="65"/>
                  <a:pt x="72" y="65"/>
                  <a:pt x="72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3" y="64"/>
                  <a:pt x="73" y="63"/>
                  <a:pt x="74" y="62"/>
                </a:cubicBezTo>
                <a:cubicBezTo>
                  <a:pt x="74" y="62"/>
                  <a:pt x="75" y="62"/>
                  <a:pt x="75" y="62"/>
                </a:cubicBezTo>
                <a:cubicBezTo>
                  <a:pt x="77" y="64"/>
                  <a:pt x="75" y="69"/>
                  <a:pt x="72" y="69"/>
                </a:cubicBezTo>
                <a:cubicBezTo>
                  <a:pt x="69" y="69"/>
                  <a:pt x="67" y="67"/>
                  <a:pt x="66" y="65"/>
                </a:cubicBezTo>
                <a:cubicBezTo>
                  <a:pt x="65" y="63"/>
                  <a:pt x="64" y="61"/>
                  <a:pt x="65" y="59"/>
                </a:cubicBezTo>
                <a:close/>
                <a:moveTo>
                  <a:pt x="51" y="95"/>
                </a:moveTo>
                <a:cubicBezTo>
                  <a:pt x="46" y="94"/>
                  <a:pt x="44" y="90"/>
                  <a:pt x="47" y="85"/>
                </a:cubicBezTo>
                <a:cubicBezTo>
                  <a:pt x="50" y="81"/>
                  <a:pt x="55" y="80"/>
                  <a:pt x="58" y="82"/>
                </a:cubicBezTo>
                <a:cubicBezTo>
                  <a:pt x="58" y="82"/>
                  <a:pt x="58" y="82"/>
                  <a:pt x="59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81"/>
                  <a:pt x="59" y="80"/>
                  <a:pt x="59" y="80"/>
                </a:cubicBezTo>
                <a:cubicBezTo>
                  <a:pt x="64" y="80"/>
                  <a:pt x="65" y="87"/>
                  <a:pt x="63" y="91"/>
                </a:cubicBezTo>
                <a:cubicBezTo>
                  <a:pt x="60" y="94"/>
                  <a:pt x="55" y="97"/>
                  <a:pt x="51" y="95"/>
                </a:cubicBezTo>
                <a:close/>
                <a:moveTo>
                  <a:pt x="83" y="106"/>
                </a:moveTo>
                <a:cubicBezTo>
                  <a:pt x="81" y="106"/>
                  <a:pt x="79" y="105"/>
                  <a:pt x="78" y="104"/>
                </a:cubicBezTo>
                <a:cubicBezTo>
                  <a:pt x="77" y="103"/>
                  <a:pt x="76" y="101"/>
                  <a:pt x="77" y="99"/>
                </a:cubicBezTo>
                <a:cubicBezTo>
                  <a:pt x="78" y="98"/>
                  <a:pt x="80" y="97"/>
                  <a:pt x="82" y="97"/>
                </a:cubicBezTo>
                <a:cubicBezTo>
                  <a:pt x="83" y="97"/>
                  <a:pt x="83" y="99"/>
                  <a:pt x="82" y="99"/>
                </a:cubicBezTo>
                <a:cubicBezTo>
                  <a:pt x="80" y="99"/>
                  <a:pt x="78" y="101"/>
                  <a:pt x="80" y="102"/>
                </a:cubicBezTo>
                <a:cubicBezTo>
                  <a:pt x="81" y="103"/>
                  <a:pt x="82" y="103"/>
                  <a:pt x="84" y="103"/>
                </a:cubicBezTo>
                <a:cubicBezTo>
                  <a:pt x="85" y="102"/>
                  <a:pt x="86" y="101"/>
                  <a:pt x="88" y="102"/>
                </a:cubicBezTo>
                <a:cubicBezTo>
                  <a:pt x="88" y="102"/>
                  <a:pt x="88" y="102"/>
                  <a:pt x="88" y="103"/>
                </a:cubicBezTo>
                <a:cubicBezTo>
                  <a:pt x="88" y="105"/>
                  <a:pt x="85" y="106"/>
                  <a:pt x="83" y="106"/>
                </a:cubicBezTo>
                <a:close/>
                <a:moveTo>
                  <a:pt x="94" y="93"/>
                </a:moveTo>
                <a:cubicBezTo>
                  <a:pt x="88" y="88"/>
                  <a:pt x="96" y="81"/>
                  <a:pt x="101" y="81"/>
                </a:cubicBezTo>
                <a:cubicBezTo>
                  <a:pt x="102" y="81"/>
                  <a:pt x="103" y="82"/>
                  <a:pt x="102" y="83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7" y="84"/>
                  <a:pt x="105" y="89"/>
                  <a:pt x="103" y="91"/>
                </a:cubicBezTo>
                <a:cubicBezTo>
                  <a:pt x="101" y="94"/>
                  <a:pt x="97" y="95"/>
                  <a:pt x="94" y="93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58"/>
          <p:cNvSpPr/>
          <p:nvPr/>
        </p:nvSpPr>
        <p:spPr>
          <a:xfrm>
            <a:off x="10059840" y="3578400"/>
            <a:ext cx="79560" cy="101520"/>
          </a:xfrm>
          <a:custGeom>
            <a:avLst/>
            <a:gdLst/>
            <a:ahLst/>
            <a:cxnLst/>
            <a:rect l="l" t="t" r="r" b="b"/>
            <a:pathLst>
              <a:path w="19" h="24">
                <a:moveTo>
                  <a:pt x="16" y="18"/>
                </a:moveTo>
                <a:cubicBezTo>
                  <a:pt x="18" y="14"/>
                  <a:pt x="19" y="8"/>
                  <a:pt x="15" y="4"/>
                </a:cubicBezTo>
                <a:cubicBezTo>
                  <a:pt x="14" y="2"/>
                  <a:pt x="12" y="0"/>
                  <a:pt x="10" y="1"/>
                </a:cubicBezTo>
                <a:cubicBezTo>
                  <a:pt x="9" y="1"/>
                  <a:pt x="8" y="1"/>
                  <a:pt x="7" y="2"/>
                </a:cubicBezTo>
                <a:cubicBezTo>
                  <a:pt x="5" y="3"/>
                  <a:pt x="4" y="4"/>
                  <a:pt x="4" y="6"/>
                </a:cubicBezTo>
                <a:cubicBezTo>
                  <a:pt x="4" y="6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3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5"/>
                  <a:pt x="1" y="20"/>
                  <a:pt x="5" y="22"/>
                </a:cubicBezTo>
                <a:cubicBezTo>
                  <a:pt x="8" y="24"/>
                  <a:pt x="14" y="23"/>
                  <a:pt x="1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59"/>
          <p:cNvSpPr/>
          <p:nvPr/>
        </p:nvSpPr>
        <p:spPr>
          <a:xfrm>
            <a:off x="10267920" y="3786120"/>
            <a:ext cx="41400" cy="4284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7" y="7"/>
                </a:moveTo>
                <a:cubicBezTo>
                  <a:pt x="10" y="4"/>
                  <a:pt x="5" y="0"/>
                  <a:pt x="2" y="3"/>
                </a:cubicBezTo>
                <a:cubicBezTo>
                  <a:pt x="1" y="3"/>
                  <a:pt x="1" y="4"/>
                  <a:pt x="1" y="4"/>
                </a:cubicBezTo>
                <a:cubicBezTo>
                  <a:pt x="0" y="6"/>
                  <a:pt x="0" y="8"/>
                  <a:pt x="2" y="9"/>
                </a:cubicBezTo>
                <a:cubicBezTo>
                  <a:pt x="4" y="10"/>
                  <a:pt x="5" y="9"/>
                  <a:pt x="7" y="7"/>
                </a:cubicBezTo>
                <a:cubicBezTo>
                  <a:pt x="7" y="7"/>
                  <a:pt x="7" y="7"/>
                  <a:pt x="7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60"/>
          <p:cNvSpPr/>
          <p:nvPr/>
        </p:nvSpPr>
        <p:spPr>
          <a:xfrm>
            <a:off x="10364760" y="3565440"/>
            <a:ext cx="25560" cy="30240"/>
          </a:xfrm>
          <a:custGeom>
            <a:avLst/>
            <a:gdLst/>
            <a:ahLst/>
            <a:cxnLst/>
            <a:rect l="l" t="t" r="r" b="b"/>
            <a:pathLst>
              <a:path w="6" h="7">
                <a:moveTo>
                  <a:pt x="5" y="4"/>
                </a:moveTo>
                <a:cubicBezTo>
                  <a:pt x="6" y="2"/>
                  <a:pt x="5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4" y="7"/>
                  <a:pt x="5" y="5"/>
                  <a:pt x="5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61"/>
          <p:cNvSpPr/>
          <p:nvPr/>
        </p:nvSpPr>
        <p:spPr>
          <a:xfrm>
            <a:off x="9758520" y="4851360"/>
            <a:ext cx="139680" cy="119160"/>
          </a:xfrm>
          <a:custGeom>
            <a:avLst/>
            <a:gdLst/>
            <a:ahLst/>
            <a:cxnLst/>
            <a:rect l="l" t="t" r="r" b="b"/>
            <a:pathLst>
              <a:path w="33" h="28">
                <a:moveTo>
                  <a:pt x="32" y="5"/>
                </a:moveTo>
                <a:cubicBezTo>
                  <a:pt x="33" y="2"/>
                  <a:pt x="29" y="0"/>
                  <a:pt x="27" y="3"/>
                </a:cubicBezTo>
                <a:cubicBezTo>
                  <a:pt x="22" y="11"/>
                  <a:pt x="13" y="14"/>
                  <a:pt x="4" y="18"/>
                </a:cubicBezTo>
                <a:cubicBezTo>
                  <a:pt x="0" y="20"/>
                  <a:pt x="2" y="28"/>
                  <a:pt x="7" y="28"/>
                </a:cubicBezTo>
                <a:cubicBezTo>
                  <a:pt x="19" y="26"/>
                  <a:pt x="27" y="16"/>
                  <a:pt x="3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62"/>
          <p:cNvSpPr/>
          <p:nvPr/>
        </p:nvSpPr>
        <p:spPr>
          <a:xfrm>
            <a:off x="8986680" y="3857760"/>
            <a:ext cx="1281240" cy="1333440"/>
          </a:xfrm>
          <a:custGeom>
            <a:avLst/>
            <a:gdLst/>
            <a:ahLst/>
            <a:cxnLst/>
            <a:rect l="l" t="t" r="r" b="b"/>
            <a:pathLst>
              <a:path w="302" h="314">
                <a:moveTo>
                  <a:pt x="269" y="209"/>
                </a:moveTo>
                <a:cubicBezTo>
                  <a:pt x="269" y="179"/>
                  <a:pt x="246" y="154"/>
                  <a:pt x="221" y="139"/>
                </a:cubicBezTo>
                <a:cubicBezTo>
                  <a:pt x="227" y="130"/>
                  <a:pt x="232" y="120"/>
                  <a:pt x="238" y="110"/>
                </a:cubicBezTo>
                <a:cubicBezTo>
                  <a:pt x="248" y="94"/>
                  <a:pt x="258" y="78"/>
                  <a:pt x="268" y="62"/>
                </a:cubicBezTo>
                <a:cubicBezTo>
                  <a:pt x="271" y="64"/>
                  <a:pt x="273" y="65"/>
                  <a:pt x="276" y="67"/>
                </a:cubicBezTo>
                <a:cubicBezTo>
                  <a:pt x="277" y="68"/>
                  <a:pt x="279" y="67"/>
                  <a:pt x="280" y="66"/>
                </a:cubicBezTo>
                <a:cubicBezTo>
                  <a:pt x="288" y="59"/>
                  <a:pt x="302" y="43"/>
                  <a:pt x="292" y="32"/>
                </a:cubicBezTo>
                <a:cubicBezTo>
                  <a:pt x="282" y="20"/>
                  <a:pt x="264" y="13"/>
                  <a:pt x="249" y="8"/>
                </a:cubicBezTo>
                <a:cubicBezTo>
                  <a:pt x="239" y="4"/>
                  <a:pt x="226" y="0"/>
                  <a:pt x="216" y="10"/>
                </a:cubicBezTo>
                <a:cubicBezTo>
                  <a:pt x="208" y="17"/>
                  <a:pt x="206" y="30"/>
                  <a:pt x="215" y="35"/>
                </a:cubicBezTo>
                <a:cubicBezTo>
                  <a:pt x="204" y="48"/>
                  <a:pt x="195" y="61"/>
                  <a:pt x="185" y="75"/>
                </a:cubicBezTo>
                <a:cubicBezTo>
                  <a:pt x="180" y="82"/>
                  <a:pt x="174" y="89"/>
                  <a:pt x="169" y="96"/>
                </a:cubicBezTo>
                <a:cubicBezTo>
                  <a:pt x="126" y="80"/>
                  <a:pt x="71" y="98"/>
                  <a:pt x="41" y="134"/>
                </a:cubicBezTo>
                <a:cubicBezTo>
                  <a:pt x="0" y="184"/>
                  <a:pt x="31" y="244"/>
                  <a:pt x="76" y="273"/>
                </a:cubicBezTo>
                <a:cubicBezTo>
                  <a:pt x="119" y="301"/>
                  <a:pt x="189" y="314"/>
                  <a:pt x="236" y="280"/>
                </a:cubicBezTo>
                <a:cubicBezTo>
                  <a:pt x="259" y="264"/>
                  <a:pt x="268" y="236"/>
                  <a:pt x="269" y="209"/>
                </a:cubicBezTo>
                <a:close/>
                <a:moveTo>
                  <a:pt x="219" y="31"/>
                </a:moveTo>
                <a:cubicBezTo>
                  <a:pt x="216" y="26"/>
                  <a:pt x="215" y="22"/>
                  <a:pt x="219" y="17"/>
                </a:cubicBezTo>
                <a:cubicBezTo>
                  <a:pt x="223" y="12"/>
                  <a:pt x="229" y="11"/>
                  <a:pt x="234" y="11"/>
                </a:cubicBezTo>
                <a:cubicBezTo>
                  <a:pt x="244" y="12"/>
                  <a:pt x="253" y="17"/>
                  <a:pt x="261" y="21"/>
                </a:cubicBezTo>
                <a:cubicBezTo>
                  <a:pt x="269" y="24"/>
                  <a:pt x="277" y="29"/>
                  <a:pt x="284" y="34"/>
                </a:cubicBezTo>
                <a:cubicBezTo>
                  <a:pt x="290" y="40"/>
                  <a:pt x="287" y="48"/>
                  <a:pt x="282" y="54"/>
                </a:cubicBezTo>
                <a:cubicBezTo>
                  <a:pt x="278" y="59"/>
                  <a:pt x="275" y="59"/>
                  <a:pt x="272" y="56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0" y="46"/>
                  <a:pt x="250" y="41"/>
                  <a:pt x="243" y="36"/>
                </a:cubicBezTo>
                <a:cubicBezTo>
                  <a:pt x="238" y="34"/>
                  <a:pt x="233" y="32"/>
                  <a:pt x="227" y="31"/>
                </a:cubicBezTo>
                <a:lnTo>
                  <a:pt x="219" y="31"/>
                </a:lnTo>
                <a:close/>
                <a:moveTo>
                  <a:pt x="226" y="276"/>
                </a:moveTo>
                <a:cubicBezTo>
                  <a:pt x="185" y="304"/>
                  <a:pt x="125" y="290"/>
                  <a:pt x="87" y="269"/>
                </a:cubicBezTo>
                <a:cubicBezTo>
                  <a:pt x="43" y="245"/>
                  <a:pt x="13" y="194"/>
                  <a:pt x="43" y="145"/>
                </a:cubicBezTo>
                <a:cubicBezTo>
                  <a:pt x="68" y="106"/>
                  <a:pt x="121" y="90"/>
                  <a:pt x="163" y="103"/>
                </a:cubicBezTo>
                <a:cubicBezTo>
                  <a:pt x="172" y="106"/>
                  <a:pt x="172" y="106"/>
                  <a:pt x="172" y="106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80" y="95"/>
                  <a:pt x="184" y="90"/>
                  <a:pt x="187" y="85"/>
                </a:cubicBezTo>
                <a:cubicBezTo>
                  <a:pt x="199" y="69"/>
                  <a:pt x="210" y="53"/>
                  <a:pt x="222" y="38"/>
                </a:cubicBezTo>
                <a:cubicBezTo>
                  <a:pt x="229" y="40"/>
                  <a:pt x="235" y="42"/>
                  <a:pt x="241" y="45"/>
                </a:cubicBezTo>
                <a:cubicBezTo>
                  <a:pt x="248" y="49"/>
                  <a:pt x="254" y="55"/>
                  <a:pt x="261" y="59"/>
                </a:cubicBezTo>
                <a:cubicBezTo>
                  <a:pt x="252" y="73"/>
                  <a:pt x="243" y="87"/>
                  <a:pt x="234" y="100"/>
                </a:cubicBezTo>
                <a:cubicBezTo>
                  <a:pt x="227" y="112"/>
                  <a:pt x="220" y="123"/>
                  <a:pt x="212" y="134"/>
                </a:cubicBezTo>
                <a:cubicBezTo>
                  <a:pt x="208" y="140"/>
                  <a:pt x="208" y="140"/>
                  <a:pt x="208" y="140"/>
                </a:cubicBezTo>
                <a:cubicBezTo>
                  <a:pt x="217" y="146"/>
                  <a:pt x="217" y="146"/>
                  <a:pt x="217" y="146"/>
                </a:cubicBezTo>
                <a:cubicBezTo>
                  <a:pt x="238" y="162"/>
                  <a:pt x="257" y="180"/>
                  <a:pt x="259" y="210"/>
                </a:cubicBezTo>
                <a:cubicBezTo>
                  <a:pt x="261" y="236"/>
                  <a:pt x="247" y="262"/>
                  <a:pt x="226" y="27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63"/>
          <p:cNvSpPr/>
          <p:nvPr/>
        </p:nvSpPr>
        <p:spPr>
          <a:xfrm>
            <a:off x="9066240" y="4354560"/>
            <a:ext cx="942840" cy="692280"/>
          </a:xfrm>
          <a:custGeom>
            <a:avLst/>
            <a:gdLst/>
            <a:ahLst/>
            <a:cxnLst/>
            <a:rect l="l" t="t" r="r" b="b"/>
            <a:pathLst>
              <a:path w="222" h="163">
                <a:moveTo>
                  <a:pt x="218" y="104"/>
                </a:moveTo>
                <a:cubicBezTo>
                  <a:pt x="218" y="104"/>
                  <a:pt x="218" y="104"/>
                  <a:pt x="218" y="104"/>
                </a:cubicBezTo>
                <a:cubicBezTo>
                  <a:pt x="222" y="93"/>
                  <a:pt x="211" y="81"/>
                  <a:pt x="202" y="76"/>
                </a:cubicBezTo>
                <a:cubicBezTo>
                  <a:pt x="194" y="71"/>
                  <a:pt x="186" y="68"/>
                  <a:pt x="177" y="66"/>
                </a:cubicBezTo>
                <a:cubicBezTo>
                  <a:pt x="160" y="62"/>
                  <a:pt x="148" y="53"/>
                  <a:pt x="134" y="43"/>
                </a:cubicBezTo>
                <a:cubicBezTo>
                  <a:pt x="115" y="30"/>
                  <a:pt x="80" y="0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3" y="18"/>
                  <a:pt x="53" y="19"/>
                </a:cubicBezTo>
                <a:cubicBezTo>
                  <a:pt x="0" y="62"/>
                  <a:pt x="33" y="127"/>
                  <a:pt x="85" y="148"/>
                </a:cubicBezTo>
                <a:cubicBezTo>
                  <a:pt x="111" y="159"/>
                  <a:pt x="143" y="163"/>
                  <a:pt x="170" y="155"/>
                </a:cubicBezTo>
                <a:cubicBezTo>
                  <a:pt x="190" y="149"/>
                  <a:pt x="215" y="126"/>
                  <a:pt x="218" y="104"/>
                </a:cubicBezTo>
                <a:close/>
                <a:moveTo>
                  <a:pt x="164" y="150"/>
                </a:moveTo>
                <a:cubicBezTo>
                  <a:pt x="139" y="157"/>
                  <a:pt x="111" y="150"/>
                  <a:pt x="88" y="142"/>
                </a:cubicBezTo>
                <a:cubicBezTo>
                  <a:pt x="62" y="133"/>
                  <a:pt x="44" y="113"/>
                  <a:pt x="35" y="87"/>
                </a:cubicBezTo>
                <a:cubicBezTo>
                  <a:pt x="26" y="62"/>
                  <a:pt x="37" y="42"/>
                  <a:pt x="54" y="23"/>
                </a:cubicBezTo>
                <a:cubicBezTo>
                  <a:pt x="60" y="49"/>
                  <a:pt x="94" y="76"/>
                  <a:pt x="118" y="82"/>
                </a:cubicBezTo>
                <a:cubicBezTo>
                  <a:pt x="119" y="83"/>
                  <a:pt x="120" y="81"/>
                  <a:pt x="119" y="80"/>
                </a:cubicBezTo>
                <a:cubicBezTo>
                  <a:pt x="109" y="72"/>
                  <a:pt x="97" y="65"/>
                  <a:pt x="87" y="57"/>
                </a:cubicBezTo>
                <a:cubicBezTo>
                  <a:pt x="75" y="47"/>
                  <a:pt x="67" y="35"/>
                  <a:pt x="58" y="22"/>
                </a:cubicBezTo>
                <a:cubicBezTo>
                  <a:pt x="85" y="17"/>
                  <a:pt x="105" y="30"/>
                  <a:pt x="126" y="45"/>
                </a:cubicBezTo>
                <a:cubicBezTo>
                  <a:pt x="140" y="55"/>
                  <a:pt x="153" y="66"/>
                  <a:pt x="170" y="71"/>
                </a:cubicBezTo>
                <a:cubicBezTo>
                  <a:pt x="184" y="76"/>
                  <a:pt x="207" y="80"/>
                  <a:pt x="212" y="96"/>
                </a:cubicBezTo>
                <a:cubicBezTo>
                  <a:pt x="190" y="112"/>
                  <a:pt x="158" y="101"/>
                  <a:pt x="137" y="92"/>
                </a:cubicBezTo>
                <a:cubicBezTo>
                  <a:pt x="136" y="92"/>
                  <a:pt x="135" y="93"/>
                  <a:pt x="136" y="94"/>
                </a:cubicBezTo>
                <a:cubicBezTo>
                  <a:pt x="151" y="102"/>
                  <a:pt x="169" y="108"/>
                  <a:pt x="186" y="110"/>
                </a:cubicBezTo>
                <a:cubicBezTo>
                  <a:pt x="192" y="111"/>
                  <a:pt x="202" y="111"/>
                  <a:pt x="209" y="107"/>
                </a:cubicBezTo>
                <a:cubicBezTo>
                  <a:pt x="206" y="114"/>
                  <a:pt x="203" y="121"/>
                  <a:pt x="198" y="127"/>
                </a:cubicBezTo>
                <a:cubicBezTo>
                  <a:pt x="189" y="139"/>
                  <a:pt x="177" y="145"/>
                  <a:pt x="164" y="15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64"/>
          <p:cNvSpPr/>
          <p:nvPr/>
        </p:nvSpPr>
        <p:spPr>
          <a:xfrm>
            <a:off x="9342360" y="4660920"/>
            <a:ext cx="63720" cy="58680"/>
          </a:xfrm>
          <a:custGeom>
            <a:avLst/>
            <a:gdLst/>
            <a:ahLst/>
            <a:cxnLst/>
            <a:rect l="l" t="t" r="r" b="b"/>
            <a:pathLst>
              <a:path w="15" h="14">
                <a:moveTo>
                  <a:pt x="12" y="6"/>
                </a:moveTo>
                <a:cubicBezTo>
                  <a:pt x="12" y="5"/>
                  <a:pt x="11" y="6"/>
                  <a:pt x="11" y="6"/>
                </a:cubicBezTo>
                <a:cubicBezTo>
                  <a:pt x="10" y="7"/>
                  <a:pt x="11" y="9"/>
                  <a:pt x="9" y="10"/>
                </a:cubicBezTo>
                <a:cubicBezTo>
                  <a:pt x="8" y="11"/>
                  <a:pt x="6" y="11"/>
                  <a:pt x="5" y="9"/>
                </a:cubicBezTo>
                <a:cubicBezTo>
                  <a:pt x="2" y="7"/>
                  <a:pt x="7" y="2"/>
                  <a:pt x="10" y="3"/>
                </a:cubicBezTo>
                <a:cubicBezTo>
                  <a:pt x="11" y="4"/>
                  <a:pt x="12" y="2"/>
                  <a:pt x="11" y="2"/>
                </a:cubicBezTo>
                <a:cubicBezTo>
                  <a:pt x="9" y="0"/>
                  <a:pt x="6" y="1"/>
                  <a:pt x="4" y="2"/>
                </a:cubicBezTo>
                <a:cubicBezTo>
                  <a:pt x="1" y="5"/>
                  <a:pt x="0" y="8"/>
                  <a:pt x="2" y="11"/>
                </a:cubicBezTo>
                <a:cubicBezTo>
                  <a:pt x="3" y="14"/>
                  <a:pt x="7" y="14"/>
                  <a:pt x="10" y="13"/>
                </a:cubicBezTo>
                <a:cubicBezTo>
                  <a:pt x="12" y="12"/>
                  <a:pt x="15" y="7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65"/>
          <p:cNvSpPr/>
          <p:nvPr/>
        </p:nvSpPr>
        <p:spPr>
          <a:xfrm>
            <a:off x="9448920" y="4689360"/>
            <a:ext cx="55440" cy="55800"/>
          </a:xfrm>
          <a:custGeom>
            <a:avLst/>
            <a:gdLst/>
            <a:ahLst/>
            <a:cxnLst/>
            <a:rect l="l" t="t" r="r" b="b"/>
            <a:pathLst>
              <a:path w="13" h="13">
                <a:moveTo>
                  <a:pt x="11" y="6"/>
                </a:moveTo>
                <a:cubicBezTo>
                  <a:pt x="11" y="6"/>
                  <a:pt x="10" y="6"/>
                  <a:pt x="10" y="6"/>
                </a:cubicBezTo>
                <a:cubicBezTo>
                  <a:pt x="9" y="7"/>
                  <a:pt x="9" y="8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7" y="9"/>
                  <a:pt x="8" y="9"/>
                </a:cubicBezTo>
                <a:cubicBezTo>
                  <a:pt x="8" y="9"/>
                  <a:pt x="7" y="9"/>
                  <a:pt x="7" y="9"/>
                </a:cubicBezTo>
                <a:cubicBezTo>
                  <a:pt x="6" y="9"/>
                  <a:pt x="6" y="8"/>
                  <a:pt x="5" y="7"/>
                </a:cubicBezTo>
                <a:cubicBezTo>
                  <a:pt x="4" y="6"/>
                  <a:pt x="4" y="5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5" y="4"/>
                  <a:pt x="6" y="5"/>
                </a:cubicBezTo>
                <a:cubicBezTo>
                  <a:pt x="7" y="5"/>
                  <a:pt x="8" y="3"/>
                  <a:pt x="7" y="3"/>
                </a:cubicBezTo>
                <a:cubicBezTo>
                  <a:pt x="5" y="2"/>
                  <a:pt x="2" y="0"/>
                  <a:pt x="1" y="3"/>
                </a:cubicBezTo>
                <a:cubicBezTo>
                  <a:pt x="0" y="5"/>
                  <a:pt x="1" y="7"/>
                  <a:pt x="2" y="9"/>
                </a:cubicBezTo>
                <a:cubicBezTo>
                  <a:pt x="3" y="11"/>
                  <a:pt x="5" y="13"/>
                  <a:pt x="8" y="13"/>
                </a:cubicBezTo>
                <a:cubicBezTo>
                  <a:pt x="11" y="13"/>
                  <a:pt x="13" y="8"/>
                  <a:pt x="11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166"/>
          <p:cNvSpPr/>
          <p:nvPr/>
        </p:nvSpPr>
        <p:spPr>
          <a:xfrm>
            <a:off x="9363240" y="4792680"/>
            <a:ext cx="90360" cy="71280"/>
          </a:xfrm>
          <a:custGeom>
            <a:avLst/>
            <a:gdLst/>
            <a:ahLst/>
            <a:cxnLst/>
            <a:rect l="l" t="t" r="r" b="b"/>
            <a:pathLst>
              <a:path w="21" h="17">
                <a:moveTo>
                  <a:pt x="19" y="11"/>
                </a:moveTo>
                <a:cubicBezTo>
                  <a:pt x="21" y="7"/>
                  <a:pt x="20" y="0"/>
                  <a:pt x="15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2"/>
                  <a:pt x="14" y="2"/>
                  <a:pt x="15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0"/>
                  <a:pt x="6" y="1"/>
                  <a:pt x="3" y="5"/>
                </a:cubicBezTo>
                <a:cubicBezTo>
                  <a:pt x="0" y="10"/>
                  <a:pt x="2" y="14"/>
                  <a:pt x="7" y="15"/>
                </a:cubicBezTo>
                <a:cubicBezTo>
                  <a:pt x="11" y="17"/>
                  <a:pt x="16" y="14"/>
                  <a:pt x="19" y="11"/>
                </a:cubicBezTo>
                <a:close/>
                <a:moveTo>
                  <a:pt x="9" y="12"/>
                </a:moveTo>
                <a:cubicBezTo>
                  <a:pt x="6" y="12"/>
                  <a:pt x="5" y="10"/>
                  <a:pt x="6" y="7"/>
                </a:cubicBezTo>
                <a:cubicBezTo>
                  <a:pt x="7" y="4"/>
                  <a:pt x="11" y="3"/>
                  <a:pt x="13" y="4"/>
                </a:cubicBezTo>
                <a:cubicBezTo>
                  <a:pt x="14" y="4"/>
                  <a:pt x="15" y="4"/>
                  <a:pt x="15" y="3"/>
                </a:cubicBezTo>
                <a:cubicBezTo>
                  <a:pt x="16" y="5"/>
                  <a:pt x="17" y="6"/>
                  <a:pt x="16" y="8"/>
                </a:cubicBezTo>
                <a:cubicBezTo>
                  <a:pt x="14" y="11"/>
                  <a:pt x="12" y="12"/>
                  <a:pt x="9" y="1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167"/>
          <p:cNvSpPr/>
          <p:nvPr/>
        </p:nvSpPr>
        <p:spPr>
          <a:xfrm>
            <a:off x="9550440" y="4795920"/>
            <a:ext cx="81000" cy="60120"/>
          </a:xfrm>
          <a:custGeom>
            <a:avLst/>
            <a:gdLst/>
            <a:ahLst/>
            <a:cxnLst/>
            <a:rect l="l" t="t" r="r" b="b"/>
            <a:pathLst>
              <a:path w="19" h="14">
                <a:moveTo>
                  <a:pt x="15" y="2"/>
                </a:moveTo>
                <a:cubicBezTo>
                  <a:pt x="15" y="2"/>
                  <a:pt x="15" y="2"/>
                  <a:pt x="14" y="2"/>
                </a:cubicBezTo>
                <a:cubicBezTo>
                  <a:pt x="15" y="1"/>
                  <a:pt x="14" y="0"/>
                  <a:pt x="13" y="0"/>
                </a:cubicBezTo>
                <a:cubicBezTo>
                  <a:pt x="8" y="0"/>
                  <a:pt x="0" y="7"/>
                  <a:pt x="6" y="12"/>
                </a:cubicBezTo>
                <a:cubicBezTo>
                  <a:pt x="9" y="14"/>
                  <a:pt x="13" y="13"/>
                  <a:pt x="15" y="10"/>
                </a:cubicBezTo>
                <a:cubicBezTo>
                  <a:pt x="17" y="8"/>
                  <a:pt x="19" y="3"/>
                  <a:pt x="15" y="2"/>
                </a:cubicBezTo>
                <a:close/>
                <a:moveTo>
                  <a:pt x="8" y="9"/>
                </a:moveTo>
                <a:cubicBezTo>
                  <a:pt x="5" y="6"/>
                  <a:pt x="11" y="3"/>
                  <a:pt x="13" y="3"/>
                </a:cubicBezTo>
                <a:cubicBezTo>
                  <a:pt x="14" y="3"/>
                  <a:pt x="14" y="3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4" y="6"/>
                  <a:pt x="13" y="7"/>
                  <a:pt x="13" y="8"/>
                </a:cubicBezTo>
                <a:cubicBezTo>
                  <a:pt x="12" y="10"/>
                  <a:pt x="9" y="10"/>
                  <a:pt x="8" y="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168"/>
          <p:cNvSpPr/>
          <p:nvPr/>
        </p:nvSpPr>
        <p:spPr>
          <a:xfrm>
            <a:off x="9499680" y="4863960"/>
            <a:ext cx="50760" cy="38160"/>
          </a:xfrm>
          <a:custGeom>
            <a:avLst/>
            <a:gdLst/>
            <a:ahLst/>
            <a:cxnLst/>
            <a:rect l="l" t="t" r="r" b="b"/>
            <a:pathLst>
              <a:path w="12" h="9">
                <a:moveTo>
                  <a:pt x="12" y="6"/>
                </a:moveTo>
                <a:cubicBezTo>
                  <a:pt x="12" y="5"/>
                  <a:pt x="12" y="5"/>
                  <a:pt x="12" y="5"/>
                </a:cubicBezTo>
                <a:cubicBezTo>
                  <a:pt x="10" y="4"/>
                  <a:pt x="9" y="5"/>
                  <a:pt x="8" y="6"/>
                </a:cubicBezTo>
                <a:cubicBezTo>
                  <a:pt x="6" y="6"/>
                  <a:pt x="5" y="6"/>
                  <a:pt x="4" y="5"/>
                </a:cubicBezTo>
                <a:cubicBezTo>
                  <a:pt x="2" y="4"/>
                  <a:pt x="4" y="2"/>
                  <a:pt x="6" y="2"/>
                </a:cubicBezTo>
                <a:cubicBezTo>
                  <a:pt x="7" y="2"/>
                  <a:pt x="7" y="0"/>
                  <a:pt x="6" y="0"/>
                </a:cubicBezTo>
                <a:cubicBezTo>
                  <a:pt x="4" y="0"/>
                  <a:pt x="2" y="1"/>
                  <a:pt x="1" y="2"/>
                </a:cubicBezTo>
                <a:cubicBezTo>
                  <a:pt x="0" y="4"/>
                  <a:pt x="1" y="6"/>
                  <a:pt x="2" y="7"/>
                </a:cubicBezTo>
                <a:cubicBezTo>
                  <a:pt x="3" y="8"/>
                  <a:pt x="5" y="9"/>
                  <a:pt x="7" y="9"/>
                </a:cubicBezTo>
                <a:cubicBezTo>
                  <a:pt x="9" y="9"/>
                  <a:pt x="12" y="8"/>
                  <a:pt x="12" y="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169"/>
          <p:cNvSpPr/>
          <p:nvPr/>
        </p:nvSpPr>
        <p:spPr>
          <a:xfrm>
            <a:off x="9910800" y="3471840"/>
            <a:ext cx="288720" cy="268200"/>
          </a:xfrm>
          <a:custGeom>
            <a:avLst/>
            <a:gdLst/>
            <a:ahLst/>
            <a:cxnLst/>
            <a:rect l="l" t="t" r="r" b="b"/>
            <a:pathLst>
              <a:path w="68" h="63">
                <a:moveTo>
                  <a:pt x="52" y="17"/>
                </a:moveTo>
                <a:cubicBezTo>
                  <a:pt x="52" y="17"/>
                  <a:pt x="52" y="17"/>
                  <a:pt x="51" y="17"/>
                </a:cubicBezTo>
                <a:cubicBezTo>
                  <a:pt x="29" y="0"/>
                  <a:pt x="0" y="30"/>
                  <a:pt x="17" y="52"/>
                </a:cubicBezTo>
                <a:cubicBezTo>
                  <a:pt x="27" y="63"/>
                  <a:pt x="46" y="63"/>
                  <a:pt x="56" y="53"/>
                </a:cubicBezTo>
                <a:cubicBezTo>
                  <a:pt x="68" y="41"/>
                  <a:pt x="64" y="24"/>
                  <a:pt x="52" y="17"/>
                </a:cubicBezTo>
                <a:close/>
                <a:moveTo>
                  <a:pt x="20" y="46"/>
                </a:moveTo>
                <a:cubicBezTo>
                  <a:pt x="15" y="39"/>
                  <a:pt x="17" y="29"/>
                  <a:pt x="23" y="23"/>
                </a:cubicBezTo>
                <a:cubicBezTo>
                  <a:pt x="30" y="14"/>
                  <a:pt x="41" y="15"/>
                  <a:pt x="50" y="18"/>
                </a:cubicBezTo>
                <a:cubicBezTo>
                  <a:pt x="60" y="26"/>
                  <a:pt x="62" y="40"/>
                  <a:pt x="52" y="50"/>
                </a:cubicBezTo>
                <a:cubicBezTo>
                  <a:pt x="42" y="59"/>
                  <a:pt x="26" y="55"/>
                  <a:pt x="20" y="46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170"/>
          <p:cNvSpPr/>
          <p:nvPr/>
        </p:nvSpPr>
        <p:spPr>
          <a:xfrm>
            <a:off x="10179000" y="3743280"/>
            <a:ext cx="160560" cy="131760"/>
          </a:xfrm>
          <a:custGeom>
            <a:avLst/>
            <a:gdLst/>
            <a:ahLst/>
            <a:cxnLst/>
            <a:rect l="l" t="t" r="r" b="b"/>
            <a:pathLst>
              <a:path w="38" h="31">
                <a:moveTo>
                  <a:pt x="35" y="16"/>
                </a:moveTo>
                <a:cubicBezTo>
                  <a:pt x="38" y="8"/>
                  <a:pt x="33" y="0"/>
                  <a:pt x="24" y="3"/>
                </a:cubicBezTo>
                <a:cubicBezTo>
                  <a:pt x="12" y="3"/>
                  <a:pt x="0" y="19"/>
                  <a:pt x="13" y="26"/>
                </a:cubicBezTo>
                <a:cubicBezTo>
                  <a:pt x="22" y="31"/>
                  <a:pt x="31" y="25"/>
                  <a:pt x="35" y="16"/>
                </a:cubicBezTo>
                <a:close/>
                <a:moveTo>
                  <a:pt x="14" y="22"/>
                </a:moveTo>
                <a:cubicBezTo>
                  <a:pt x="9" y="19"/>
                  <a:pt x="12" y="13"/>
                  <a:pt x="15" y="10"/>
                </a:cubicBezTo>
                <a:cubicBezTo>
                  <a:pt x="20" y="6"/>
                  <a:pt x="26" y="5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2" y="10"/>
                  <a:pt x="31" y="14"/>
                  <a:pt x="30" y="16"/>
                </a:cubicBezTo>
                <a:cubicBezTo>
                  <a:pt x="27" y="22"/>
                  <a:pt x="20" y="25"/>
                  <a:pt x="14" y="2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171"/>
          <p:cNvSpPr/>
          <p:nvPr/>
        </p:nvSpPr>
        <p:spPr>
          <a:xfrm>
            <a:off x="10309320" y="3532320"/>
            <a:ext cx="106200" cy="101520"/>
          </a:xfrm>
          <a:custGeom>
            <a:avLst/>
            <a:gdLst/>
            <a:ahLst/>
            <a:cxnLst/>
            <a:rect l="l" t="t" r="r" b="b"/>
            <a:pathLst>
              <a:path w="25" h="24">
                <a:moveTo>
                  <a:pt x="24" y="12"/>
                </a:moveTo>
                <a:cubicBezTo>
                  <a:pt x="25" y="5"/>
                  <a:pt x="17" y="0"/>
                  <a:pt x="11" y="3"/>
                </a:cubicBezTo>
                <a:cubicBezTo>
                  <a:pt x="10" y="3"/>
                  <a:pt x="10" y="4"/>
                  <a:pt x="10" y="4"/>
                </a:cubicBezTo>
                <a:cubicBezTo>
                  <a:pt x="8" y="5"/>
                  <a:pt x="5" y="7"/>
                  <a:pt x="4" y="9"/>
                </a:cubicBezTo>
                <a:cubicBezTo>
                  <a:pt x="0" y="15"/>
                  <a:pt x="3" y="21"/>
                  <a:pt x="9" y="22"/>
                </a:cubicBezTo>
                <a:cubicBezTo>
                  <a:pt x="16" y="24"/>
                  <a:pt x="23" y="20"/>
                  <a:pt x="24" y="12"/>
                </a:cubicBezTo>
                <a:close/>
                <a:moveTo>
                  <a:pt x="9" y="19"/>
                </a:moveTo>
                <a:cubicBezTo>
                  <a:pt x="5" y="17"/>
                  <a:pt x="5" y="13"/>
                  <a:pt x="8" y="10"/>
                </a:cubicBezTo>
                <a:cubicBezTo>
                  <a:pt x="9" y="8"/>
                  <a:pt x="11" y="7"/>
                  <a:pt x="14" y="6"/>
                </a:cubicBezTo>
                <a:cubicBezTo>
                  <a:pt x="17" y="6"/>
                  <a:pt x="20" y="8"/>
                  <a:pt x="20" y="12"/>
                </a:cubicBezTo>
                <a:cubicBezTo>
                  <a:pt x="20" y="18"/>
                  <a:pt x="14" y="20"/>
                  <a:pt x="9" y="1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72"/>
          <p:cNvSpPr/>
          <p:nvPr/>
        </p:nvSpPr>
        <p:spPr>
          <a:xfrm>
            <a:off x="10783800" y="1459080"/>
            <a:ext cx="123840" cy="126720"/>
          </a:xfrm>
          <a:custGeom>
            <a:avLst/>
            <a:gdLst/>
            <a:ahLst/>
            <a:cxnLst/>
            <a:rect l="l" t="t" r="r" b="b"/>
            <a:pathLst>
              <a:path w="29" h="30">
                <a:moveTo>
                  <a:pt x="12" y="9"/>
                </a:move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1" y="11"/>
                  <a:pt x="10" y="11"/>
                </a:cubicBezTo>
                <a:cubicBezTo>
                  <a:pt x="7" y="18"/>
                  <a:pt x="4" y="25"/>
                  <a:pt x="0" y="30"/>
                </a:cubicBezTo>
                <a:cubicBezTo>
                  <a:pt x="8" y="28"/>
                  <a:pt x="16" y="25"/>
                  <a:pt x="24" y="21"/>
                </a:cubicBezTo>
                <a:cubicBezTo>
                  <a:pt x="26" y="21"/>
                  <a:pt x="27" y="20"/>
                  <a:pt x="29" y="19"/>
                </a:cubicBezTo>
                <a:cubicBezTo>
                  <a:pt x="24" y="14"/>
                  <a:pt x="23" y="6"/>
                  <a:pt x="19" y="0"/>
                </a:cubicBezTo>
                <a:cubicBezTo>
                  <a:pt x="16" y="2"/>
                  <a:pt x="14" y="5"/>
                  <a:pt x="12" y="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73"/>
          <p:cNvSpPr/>
          <p:nvPr/>
        </p:nvSpPr>
        <p:spPr>
          <a:xfrm>
            <a:off x="10902960" y="1131840"/>
            <a:ext cx="372960" cy="393840"/>
          </a:xfrm>
          <a:custGeom>
            <a:avLst/>
            <a:gdLst/>
            <a:ahLst/>
            <a:cxnLst/>
            <a:rect l="l" t="t" r="r" b="b"/>
            <a:pathLst>
              <a:path w="88" h="93">
                <a:moveTo>
                  <a:pt x="49" y="42"/>
                </a:moveTo>
                <a:cubicBezTo>
                  <a:pt x="39" y="48"/>
                  <a:pt x="28" y="52"/>
                  <a:pt x="19" y="59"/>
                </a:cubicBezTo>
                <a:cubicBezTo>
                  <a:pt x="11" y="65"/>
                  <a:pt x="5" y="73"/>
                  <a:pt x="0" y="82"/>
                </a:cubicBezTo>
                <a:cubicBezTo>
                  <a:pt x="1" y="83"/>
                  <a:pt x="1" y="83"/>
                  <a:pt x="1" y="84"/>
                </a:cubicBezTo>
                <a:cubicBezTo>
                  <a:pt x="3" y="87"/>
                  <a:pt x="4" y="90"/>
                  <a:pt x="6" y="93"/>
                </a:cubicBezTo>
                <a:cubicBezTo>
                  <a:pt x="11" y="79"/>
                  <a:pt x="24" y="67"/>
                  <a:pt x="38" y="58"/>
                </a:cubicBezTo>
                <a:cubicBezTo>
                  <a:pt x="51" y="50"/>
                  <a:pt x="64" y="43"/>
                  <a:pt x="76" y="34"/>
                </a:cubicBezTo>
                <a:cubicBezTo>
                  <a:pt x="81" y="30"/>
                  <a:pt x="85" y="27"/>
                  <a:pt x="88" y="22"/>
                </a:cubicBezTo>
                <a:cubicBezTo>
                  <a:pt x="88" y="21"/>
                  <a:pt x="88" y="19"/>
                  <a:pt x="88" y="17"/>
                </a:cubicBezTo>
                <a:cubicBezTo>
                  <a:pt x="88" y="12"/>
                  <a:pt x="88" y="6"/>
                  <a:pt x="88" y="0"/>
                </a:cubicBezTo>
                <a:cubicBezTo>
                  <a:pt x="80" y="17"/>
                  <a:pt x="64" y="33"/>
                  <a:pt x="49" y="4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74"/>
          <p:cNvSpPr/>
          <p:nvPr/>
        </p:nvSpPr>
        <p:spPr>
          <a:xfrm>
            <a:off x="10626840" y="1525680"/>
            <a:ext cx="118800" cy="75960"/>
          </a:xfrm>
          <a:custGeom>
            <a:avLst/>
            <a:gdLst/>
            <a:ahLst/>
            <a:cxnLst/>
            <a:rect l="l" t="t" r="r" b="b"/>
            <a:pathLst>
              <a:path w="28" h="18">
                <a:moveTo>
                  <a:pt x="0" y="8"/>
                </a:moveTo>
                <a:cubicBezTo>
                  <a:pt x="9" y="10"/>
                  <a:pt x="17" y="17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6"/>
                  <a:pt x="28" y="15"/>
                  <a:pt x="28" y="13"/>
                </a:cubicBezTo>
                <a:cubicBezTo>
                  <a:pt x="28" y="0"/>
                  <a:pt x="13" y="3"/>
                  <a:pt x="0" y="8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75"/>
          <p:cNvSpPr/>
          <p:nvPr/>
        </p:nvSpPr>
        <p:spPr>
          <a:xfrm>
            <a:off x="9601200" y="1479600"/>
            <a:ext cx="754200" cy="271440"/>
          </a:xfrm>
          <a:custGeom>
            <a:avLst/>
            <a:gdLst/>
            <a:ahLst/>
            <a:cxnLst/>
            <a:rect l="l" t="t" r="r" b="b"/>
            <a:pathLst>
              <a:path w="178" h="64">
                <a:moveTo>
                  <a:pt x="159" y="43"/>
                </a:moveTo>
                <a:cubicBezTo>
                  <a:pt x="156" y="41"/>
                  <a:pt x="154" y="38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8" y="30"/>
                  <a:pt x="110" y="38"/>
                  <a:pt x="133" y="44"/>
                </a:cubicBezTo>
                <a:cubicBezTo>
                  <a:pt x="134" y="44"/>
                  <a:pt x="134" y="47"/>
                  <a:pt x="133" y="46"/>
                </a:cubicBezTo>
                <a:cubicBezTo>
                  <a:pt x="104" y="42"/>
                  <a:pt x="77" y="32"/>
                  <a:pt x="49" y="27"/>
                </a:cubicBezTo>
                <a:cubicBezTo>
                  <a:pt x="33" y="23"/>
                  <a:pt x="14" y="23"/>
                  <a:pt x="1" y="12"/>
                </a:cubicBezTo>
                <a:cubicBezTo>
                  <a:pt x="1" y="15"/>
                  <a:pt x="2" y="17"/>
                  <a:pt x="2" y="20"/>
                </a:cubicBezTo>
                <a:cubicBezTo>
                  <a:pt x="47" y="29"/>
                  <a:pt x="92" y="45"/>
                  <a:pt x="137" y="55"/>
                </a:cubicBezTo>
                <a:cubicBezTo>
                  <a:pt x="150" y="59"/>
                  <a:pt x="164" y="61"/>
                  <a:pt x="178" y="64"/>
                </a:cubicBezTo>
                <a:cubicBezTo>
                  <a:pt x="176" y="60"/>
                  <a:pt x="174" y="56"/>
                  <a:pt x="171" y="52"/>
                </a:cubicBezTo>
                <a:cubicBezTo>
                  <a:pt x="168" y="48"/>
                  <a:pt x="164" y="46"/>
                  <a:pt x="159" y="43"/>
                </a:cubicBezTo>
                <a:close/>
                <a:moveTo>
                  <a:pt x="167" y="54"/>
                </a:moveTo>
                <a:cubicBezTo>
                  <a:pt x="160" y="54"/>
                  <a:pt x="152" y="50"/>
                  <a:pt x="146" y="48"/>
                </a:cubicBezTo>
                <a:cubicBezTo>
                  <a:pt x="145" y="47"/>
                  <a:pt x="146" y="45"/>
                  <a:pt x="147" y="45"/>
                </a:cubicBezTo>
                <a:cubicBezTo>
                  <a:pt x="151" y="47"/>
                  <a:pt x="155" y="48"/>
                  <a:pt x="159" y="49"/>
                </a:cubicBezTo>
                <a:cubicBezTo>
                  <a:pt x="162" y="50"/>
                  <a:pt x="165" y="50"/>
                  <a:pt x="167" y="52"/>
                </a:cubicBezTo>
                <a:cubicBezTo>
                  <a:pt x="168" y="52"/>
                  <a:pt x="168" y="54"/>
                  <a:pt x="167" y="5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76"/>
          <p:cNvSpPr/>
          <p:nvPr/>
        </p:nvSpPr>
        <p:spPr>
          <a:xfrm>
            <a:off x="9601200" y="1479600"/>
            <a:ext cx="690480" cy="212760"/>
          </a:xfrm>
          <a:custGeom>
            <a:avLst/>
            <a:gdLst/>
            <a:ahLst/>
            <a:cxnLst/>
            <a:rect l="l" t="t" r="r" b="b"/>
            <a:pathLst>
              <a:path w="163" h="50">
                <a:moveTo>
                  <a:pt x="125" y="42"/>
                </a:moveTo>
                <a:cubicBezTo>
                  <a:pt x="132" y="41"/>
                  <a:pt x="139" y="44"/>
                  <a:pt x="146" y="46"/>
                </a:cubicBezTo>
                <a:cubicBezTo>
                  <a:pt x="146" y="45"/>
                  <a:pt x="147" y="45"/>
                  <a:pt x="147" y="45"/>
                </a:cubicBezTo>
                <a:cubicBezTo>
                  <a:pt x="150" y="46"/>
                  <a:pt x="153" y="47"/>
                  <a:pt x="156" y="48"/>
                </a:cubicBezTo>
                <a:cubicBezTo>
                  <a:pt x="159" y="49"/>
                  <a:pt x="161" y="49"/>
                  <a:pt x="163" y="50"/>
                </a:cubicBezTo>
                <a:cubicBezTo>
                  <a:pt x="162" y="48"/>
                  <a:pt x="160" y="45"/>
                  <a:pt x="158" y="43"/>
                </a:cubicBezTo>
                <a:cubicBezTo>
                  <a:pt x="158" y="43"/>
                  <a:pt x="158" y="42"/>
                  <a:pt x="158" y="42"/>
                </a:cubicBezTo>
                <a:cubicBezTo>
                  <a:pt x="155" y="40"/>
                  <a:pt x="154" y="37"/>
                  <a:pt x="154" y="3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22" y="32"/>
                  <a:pt x="92" y="24"/>
                  <a:pt x="64" y="17"/>
                </a:cubicBezTo>
                <a:cubicBezTo>
                  <a:pt x="42" y="12"/>
                  <a:pt x="21" y="6"/>
                  <a:pt x="0" y="0"/>
                </a:cubicBezTo>
                <a:cubicBezTo>
                  <a:pt x="0" y="2"/>
                  <a:pt x="0" y="5"/>
                  <a:pt x="1" y="8"/>
                </a:cubicBezTo>
                <a:cubicBezTo>
                  <a:pt x="18" y="21"/>
                  <a:pt x="44" y="21"/>
                  <a:pt x="65" y="25"/>
                </a:cubicBezTo>
                <a:cubicBezTo>
                  <a:pt x="85" y="30"/>
                  <a:pt x="105" y="36"/>
                  <a:pt x="125" y="42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177"/>
          <p:cNvSpPr/>
          <p:nvPr/>
        </p:nvSpPr>
        <p:spPr>
          <a:xfrm>
            <a:off x="9609120" y="1170000"/>
            <a:ext cx="1077840" cy="428760"/>
          </a:xfrm>
          <a:custGeom>
            <a:avLst/>
            <a:gdLst/>
            <a:ahLst/>
            <a:cxnLst/>
            <a:rect l="l" t="t" r="r" b="b"/>
            <a:pathLst>
              <a:path w="254" h="101">
                <a:moveTo>
                  <a:pt x="150" y="101"/>
                </a:moveTo>
                <a:cubicBezTo>
                  <a:pt x="154" y="74"/>
                  <a:pt x="173" y="49"/>
                  <a:pt x="198" y="38"/>
                </a:cubicBezTo>
                <a:cubicBezTo>
                  <a:pt x="215" y="31"/>
                  <a:pt x="235" y="28"/>
                  <a:pt x="254" y="31"/>
                </a:cubicBezTo>
                <a:cubicBezTo>
                  <a:pt x="226" y="18"/>
                  <a:pt x="197" y="8"/>
                  <a:pt x="167" y="3"/>
                </a:cubicBezTo>
                <a:cubicBezTo>
                  <a:pt x="160" y="2"/>
                  <a:pt x="160" y="2"/>
                  <a:pt x="160" y="2"/>
                </a:cubicBezTo>
                <a:cubicBezTo>
                  <a:pt x="147" y="1"/>
                  <a:pt x="135" y="0"/>
                  <a:pt x="122" y="1"/>
                </a:cubicBezTo>
                <a:cubicBezTo>
                  <a:pt x="70" y="5"/>
                  <a:pt x="37" y="38"/>
                  <a:pt x="0" y="68"/>
                </a:cubicBezTo>
                <a:cubicBezTo>
                  <a:pt x="21" y="73"/>
                  <a:pt x="42" y="80"/>
                  <a:pt x="63" y="85"/>
                </a:cubicBezTo>
                <a:cubicBezTo>
                  <a:pt x="91" y="91"/>
                  <a:pt x="121" y="95"/>
                  <a:pt x="15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178"/>
          <p:cNvSpPr/>
          <p:nvPr/>
        </p:nvSpPr>
        <p:spPr>
          <a:xfrm>
            <a:off x="10339560" y="965160"/>
            <a:ext cx="933120" cy="415800"/>
          </a:xfrm>
          <a:custGeom>
            <a:avLst/>
            <a:gdLst/>
            <a:ahLst/>
            <a:cxnLst/>
            <a:rect l="l" t="t" r="r" b="b"/>
            <a:pathLst>
              <a:path w="220" h="98">
                <a:moveTo>
                  <a:pt x="143" y="26"/>
                </a:moveTo>
                <a:cubicBezTo>
                  <a:pt x="115" y="20"/>
                  <a:pt x="88" y="5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81" y="51"/>
                  <a:pt x="197" y="45"/>
                  <a:pt x="207" y="34"/>
                </a:cubicBezTo>
                <a:cubicBezTo>
                  <a:pt x="212" y="27"/>
                  <a:pt x="217" y="19"/>
                  <a:pt x="220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96" y="23"/>
                  <a:pt x="170" y="31"/>
                  <a:pt x="143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79"/>
          <p:cNvSpPr/>
          <p:nvPr/>
        </p:nvSpPr>
        <p:spPr>
          <a:xfrm>
            <a:off x="9609120" y="1198440"/>
            <a:ext cx="1077840" cy="400320"/>
          </a:xfrm>
          <a:custGeom>
            <a:avLst/>
            <a:gdLst/>
            <a:ahLst/>
            <a:cxnLst/>
            <a:rect l="l" t="t" r="r" b="b"/>
            <a:pathLst>
              <a:path w="254" h="94">
                <a:moveTo>
                  <a:pt x="185" y="0"/>
                </a:moveTo>
                <a:cubicBezTo>
                  <a:pt x="198" y="3"/>
                  <a:pt x="211" y="8"/>
                  <a:pt x="220" y="19"/>
                </a:cubicBezTo>
                <a:cubicBezTo>
                  <a:pt x="222" y="20"/>
                  <a:pt x="220" y="23"/>
                  <a:pt x="219" y="23"/>
                </a:cubicBezTo>
                <a:cubicBezTo>
                  <a:pt x="198" y="25"/>
                  <a:pt x="178" y="32"/>
                  <a:pt x="161" y="46"/>
                </a:cubicBezTo>
                <a:cubicBezTo>
                  <a:pt x="153" y="53"/>
                  <a:pt x="145" y="61"/>
                  <a:pt x="139" y="70"/>
                </a:cubicBezTo>
                <a:cubicBezTo>
                  <a:pt x="137" y="73"/>
                  <a:pt x="135" y="78"/>
                  <a:pt x="132" y="79"/>
                </a:cubicBezTo>
                <a:cubicBezTo>
                  <a:pt x="117" y="83"/>
                  <a:pt x="100" y="71"/>
                  <a:pt x="87" y="67"/>
                </a:cubicBezTo>
                <a:cubicBezTo>
                  <a:pt x="68" y="61"/>
                  <a:pt x="49" y="55"/>
                  <a:pt x="32" y="47"/>
                </a:cubicBezTo>
                <a:cubicBezTo>
                  <a:pt x="30" y="46"/>
                  <a:pt x="30" y="45"/>
                  <a:pt x="30" y="44"/>
                </a:cubicBezTo>
                <a:cubicBezTo>
                  <a:pt x="33" y="38"/>
                  <a:pt x="37" y="33"/>
                  <a:pt x="41" y="28"/>
                </a:cubicBezTo>
                <a:cubicBezTo>
                  <a:pt x="27" y="38"/>
                  <a:pt x="14" y="50"/>
                  <a:pt x="0" y="61"/>
                </a:cubicBezTo>
                <a:cubicBezTo>
                  <a:pt x="21" y="66"/>
                  <a:pt x="42" y="73"/>
                  <a:pt x="63" y="78"/>
                </a:cubicBezTo>
                <a:cubicBezTo>
                  <a:pt x="91" y="84"/>
                  <a:pt x="121" y="88"/>
                  <a:pt x="150" y="94"/>
                </a:cubicBezTo>
                <a:cubicBezTo>
                  <a:pt x="154" y="67"/>
                  <a:pt x="173" y="42"/>
                  <a:pt x="198" y="31"/>
                </a:cubicBezTo>
                <a:cubicBezTo>
                  <a:pt x="215" y="24"/>
                  <a:pt x="235" y="21"/>
                  <a:pt x="254" y="24"/>
                </a:cubicBezTo>
                <a:cubicBezTo>
                  <a:pt x="232" y="14"/>
                  <a:pt x="208" y="5"/>
                  <a:pt x="185" y="0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0"/>
          <p:cNvSpPr/>
          <p:nvPr/>
        </p:nvSpPr>
        <p:spPr>
          <a:xfrm>
            <a:off x="10339560" y="965160"/>
            <a:ext cx="847440" cy="415800"/>
          </a:xfrm>
          <a:custGeom>
            <a:avLst/>
            <a:gdLst/>
            <a:ahLst/>
            <a:cxnLst/>
            <a:rect l="l" t="t" r="r" b="b"/>
            <a:pathLst>
              <a:path w="200" h="98">
                <a:moveTo>
                  <a:pt x="119" y="79"/>
                </a:moveTo>
                <a:cubicBezTo>
                  <a:pt x="118" y="80"/>
                  <a:pt x="116" y="81"/>
                  <a:pt x="115" y="80"/>
                </a:cubicBezTo>
                <a:cubicBezTo>
                  <a:pt x="101" y="69"/>
                  <a:pt x="86" y="59"/>
                  <a:pt x="70" y="53"/>
                </a:cubicBezTo>
                <a:cubicBezTo>
                  <a:pt x="62" y="49"/>
                  <a:pt x="52" y="46"/>
                  <a:pt x="43" y="46"/>
                </a:cubicBezTo>
                <a:cubicBezTo>
                  <a:pt x="36" y="45"/>
                  <a:pt x="30" y="46"/>
                  <a:pt x="23" y="44"/>
                </a:cubicBezTo>
                <a:cubicBezTo>
                  <a:pt x="21" y="44"/>
                  <a:pt x="20" y="42"/>
                  <a:pt x="21" y="41"/>
                </a:cubicBezTo>
                <a:cubicBezTo>
                  <a:pt x="28" y="25"/>
                  <a:pt x="43" y="8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1" y="3"/>
                  <a:pt x="43" y="7"/>
                  <a:pt x="36" y="13"/>
                </a:cubicBezTo>
                <a:cubicBezTo>
                  <a:pt x="22" y="23"/>
                  <a:pt x="11" y="35"/>
                  <a:pt x="0" y="47"/>
                </a:cubicBezTo>
                <a:cubicBezTo>
                  <a:pt x="15" y="50"/>
                  <a:pt x="30" y="54"/>
                  <a:pt x="45" y="59"/>
                </a:cubicBezTo>
                <a:cubicBezTo>
                  <a:pt x="73" y="69"/>
                  <a:pt x="101" y="80"/>
                  <a:pt x="126" y="98"/>
                </a:cubicBezTo>
                <a:cubicBezTo>
                  <a:pt x="126" y="77"/>
                  <a:pt x="151" y="64"/>
                  <a:pt x="168" y="57"/>
                </a:cubicBezTo>
                <a:cubicBezTo>
                  <a:pt x="179" y="52"/>
                  <a:pt x="191" y="47"/>
                  <a:pt x="200" y="40"/>
                </a:cubicBezTo>
                <a:cubicBezTo>
                  <a:pt x="173" y="54"/>
                  <a:pt x="134" y="49"/>
                  <a:pt x="119" y="79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81"/>
          <p:cNvSpPr/>
          <p:nvPr/>
        </p:nvSpPr>
        <p:spPr>
          <a:xfrm>
            <a:off x="10271160" y="1076400"/>
            <a:ext cx="1004760" cy="679320"/>
          </a:xfrm>
          <a:custGeom>
            <a:avLst/>
            <a:gdLst/>
            <a:ahLst/>
            <a:cxnLst/>
            <a:rect l="l" t="t" r="r" b="b"/>
            <a:pathLst>
              <a:path w="237" h="160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8" y="146"/>
                  <a:pt x="22" y="153"/>
                  <a:pt x="2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40" y="134"/>
                  <a:pt x="63" y="110"/>
                  <a:pt x="92" y="105"/>
                </a:cubicBezTo>
                <a:cubicBezTo>
                  <a:pt x="101" y="104"/>
                  <a:pt x="116" y="103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19" y="111"/>
                  <a:pt x="122" y="105"/>
                  <a:pt x="125" y="101"/>
                </a:cubicBezTo>
                <a:cubicBezTo>
                  <a:pt x="125" y="100"/>
                  <a:pt x="126" y="99"/>
                  <a:pt x="127" y="98"/>
                </a:cubicBezTo>
                <a:cubicBezTo>
                  <a:pt x="110" y="81"/>
                  <a:pt x="81" y="85"/>
                  <a:pt x="63" y="96"/>
                </a:cubicBezTo>
                <a:cubicBezTo>
                  <a:pt x="46" y="107"/>
                  <a:pt x="32" y="121"/>
                  <a:pt x="22" y="138"/>
                </a:cubicBezTo>
                <a:cubicBezTo>
                  <a:pt x="21" y="140"/>
                  <a:pt x="18" y="139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82"/>
          <p:cNvSpPr/>
          <p:nvPr/>
        </p:nvSpPr>
        <p:spPr>
          <a:xfrm>
            <a:off x="10271160" y="1076400"/>
            <a:ext cx="1004760" cy="619200"/>
          </a:xfrm>
          <a:custGeom>
            <a:avLst/>
            <a:gdLst/>
            <a:ahLst/>
            <a:cxnLst/>
            <a:rect l="l" t="t" r="r" b="b"/>
            <a:pathLst>
              <a:path w="237" h="146">
                <a:moveTo>
                  <a:pt x="209" y="26"/>
                </a:moveTo>
                <a:cubicBezTo>
                  <a:pt x="187" y="39"/>
                  <a:pt x="151" y="45"/>
                  <a:pt x="146" y="75"/>
                </a:cubicBezTo>
                <a:cubicBezTo>
                  <a:pt x="146" y="76"/>
                  <a:pt x="145" y="76"/>
                  <a:pt x="145" y="76"/>
                </a:cubicBezTo>
                <a:cubicBezTo>
                  <a:pt x="144" y="77"/>
                  <a:pt x="143" y="77"/>
                  <a:pt x="142" y="77"/>
                </a:cubicBezTo>
                <a:cubicBezTo>
                  <a:pt x="138" y="74"/>
                  <a:pt x="133" y="72"/>
                  <a:pt x="129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00" y="60"/>
                  <a:pt x="73" y="52"/>
                  <a:pt x="45" y="66"/>
                </a:cubicBezTo>
                <a:cubicBezTo>
                  <a:pt x="32" y="72"/>
                  <a:pt x="20" y="81"/>
                  <a:pt x="12" y="93"/>
                </a:cubicBezTo>
                <a:cubicBezTo>
                  <a:pt x="6" y="103"/>
                  <a:pt x="3" y="114"/>
                  <a:pt x="1" y="125"/>
                </a:cubicBezTo>
                <a:cubicBezTo>
                  <a:pt x="0" y="130"/>
                  <a:pt x="0" y="130"/>
                  <a:pt x="0" y="130"/>
                </a:cubicBezTo>
                <a:cubicBezTo>
                  <a:pt x="2" y="135"/>
                  <a:pt x="10" y="137"/>
                  <a:pt x="13" y="141"/>
                </a:cubicBezTo>
                <a:cubicBezTo>
                  <a:pt x="15" y="143"/>
                  <a:pt x="16" y="144"/>
                  <a:pt x="17" y="146"/>
                </a:cubicBezTo>
                <a:cubicBezTo>
                  <a:pt x="18" y="144"/>
                  <a:pt x="19" y="141"/>
                  <a:pt x="20" y="139"/>
                </a:cubicBezTo>
                <a:cubicBezTo>
                  <a:pt x="19" y="139"/>
                  <a:pt x="19" y="138"/>
                  <a:pt x="19" y="137"/>
                </a:cubicBezTo>
                <a:cubicBezTo>
                  <a:pt x="30" y="114"/>
                  <a:pt x="49" y="92"/>
                  <a:pt x="75" y="84"/>
                </a:cubicBezTo>
                <a:cubicBezTo>
                  <a:pt x="89" y="80"/>
                  <a:pt x="120" y="77"/>
                  <a:pt x="130" y="93"/>
                </a:cubicBezTo>
                <a:cubicBezTo>
                  <a:pt x="132" y="89"/>
                  <a:pt x="135" y="86"/>
                  <a:pt x="139" y="83"/>
                </a:cubicBezTo>
                <a:cubicBezTo>
                  <a:pt x="141" y="83"/>
                  <a:pt x="143" y="83"/>
                  <a:pt x="144" y="84"/>
                </a:cubicBezTo>
                <a:cubicBezTo>
                  <a:pt x="145" y="86"/>
                  <a:pt x="146" y="88"/>
                  <a:pt x="147" y="90"/>
                </a:cubicBezTo>
                <a:cubicBezTo>
                  <a:pt x="154" y="77"/>
                  <a:pt x="164" y="67"/>
                  <a:pt x="177" y="60"/>
                </a:cubicBezTo>
                <a:cubicBezTo>
                  <a:pt x="202" y="47"/>
                  <a:pt x="223" y="31"/>
                  <a:pt x="235" y="6"/>
                </a:cubicBezTo>
                <a:cubicBezTo>
                  <a:pt x="236" y="5"/>
                  <a:pt x="236" y="4"/>
                  <a:pt x="237" y="4"/>
                </a:cubicBezTo>
                <a:cubicBezTo>
                  <a:pt x="237" y="3"/>
                  <a:pt x="237" y="1"/>
                  <a:pt x="237" y="0"/>
                </a:cubicBezTo>
                <a:cubicBezTo>
                  <a:pt x="230" y="11"/>
                  <a:pt x="220" y="20"/>
                  <a:pt x="209" y="26"/>
                </a:cubicBezTo>
                <a:close/>
                <a:moveTo>
                  <a:pt x="105" y="75"/>
                </a:moveTo>
                <a:cubicBezTo>
                  <a:pt x="84" y="69"/>
                  <a:pt x="65" y="70"/>
                  <a:pt x="47" y="83"/>
                </a:cubicBezTo>
                <a:cubicBezTo>
                  <a:pt x="36" y="91"/>
                  <a:pt x="21" y="102"/>
                  <a:pt x="19" y="117"/>
                </a:cubicBezTo>
                <a:cubicBezTo>
                  <a:pt x="18" y="118"/>
                  <a:pt x="17" y="118"/>
                  <a:pt x="16" y="117"/>
                </a:cubicBezTo>
                <a:cubicBezTo>
                  <a:pt x="14" y="101"/>
                  <a:pt x="33" y="87"/>
                  <a:pt x="45" y="79"/>
                </a:cubicBezTo>
                <a:cubicBezTo>
                  <a:pt x="63" y="66"/>
                  <a:pt x="85" y="63"/>
                  <a:pt x="105" y="73"/>
                </a:cubicBezTo>
                <a:cubicBezTo>
                  <a:pt x="106" y="73"/>
                  <a:pt x="106" y="75"/>
                  <a:pt x="105" y="75"/>
                </a:cubicBezTo>
                <a:close/>
                <a:moveTo>
                  <a:pt x="126" y="83"/>
                </a:moveTo>
                <a:cubicBezTo>
                  <a:pt x="125" y="83"/>
                  <a:pt x="124" y="82"/>
                  <a:pt x="123" y="82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8" y="79"/>
                  <a:pt x="119" y="76"/>
                  <a:pt x="121" y="77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25" y="80"/>
                  <a:pt x="126" y="80"/>
                  <a:pt x="127" y="81"/>
                </a:cubicBezTo>
                <a:cubicBezTo>
                  <a:pt x="127" y="82"/>
                  <a:pt x="127" y="83"/>
                  <a:pt x="126" y="83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83"/>
          <p:cNvSpPr/>
          <p:nvPr/>
        </p:nvSpPr>
        <p:spPr>
          <a:xfrm>
            <a:off x="10215720" y="1670040"/>
            <a:ext cx="98280" cy="38160"/>
          </a:xfrm>
          <a:custGeom>
            <a:avLst/>
            <a:gdLst/>
            <a:ahLst/>
            <a:cxnLst/>
            <a:rect l="l" t="t" r="r" b="b"/>
            <a:pathLst>
              <a:path w="23" h="9">
                <a:moveTo>
                  <a:pt x="14" y="4"/>
                </a:moveTo>
                <a:cubicBezTo>
                  <a:pt x="10" y="3"/>
                  <a:pt x="6" y="2"/>
                  <a:pt x="2" y="0"/>
                </a:cubicBezTo>
                <a:cubicBezTo>
                  <a:pt x="1" y="0"/>
                  <a:pt x="0" y="2"/>
                  <a:pt x="1" y="3"/>
                </a:cubicBezTo>
                <a:cubicBezTo>
                  <a:pt x="7" y="5"/>
                  <a:pt x="15" y="9"/>
                  <a:pt x="22" y="9"/>
                </a:cubicBezTo>
                <a:cubicBezTo>
                  <a:pt x="23" y="9"/>
                  <a:pt x="23" y="7"/>
                  <a:pt x="22" y="7"/>
                </a:cubicBezTo>
                <a:cubicBezTo>
                  <a:pt x="20" y="5"/>
                  <a:pt x="17" y="5"/>
                  <a:pt x="14" y="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184"/>
          <p:cNvSpPr/>
          <p:nvPr/>
        </p:nvSpPr>
        <p:spPr>
          <a:xfrm>
            <a:off x="9570960" y="944640"/>
            <a:ext cx="1735200" cy="839880"/>
          </a:xfrm>
          <a:custGeom>
            <a:avLst/>
            <a:gdLst/>
            <a:ahLst/>
            <a:cxnLst/>
            <a:rect l="l" t="t" r="r" b="b"/>
            <a:pathLst>
              <a:path w="409" h="198">
                <a:moveTo>
                  <a:pt x="404" y="3"/>
                </a:moveTo>
                <a:cubicBezTo>
                  <a:pt x="400" y="6"/>
                  <a:pt x="400" y="6"/>
                  <a:pt x="400" y="6"/>
                </a:cubicBezTo>
                <a:cubicBezTo>
                  <a:pt x="392" y="11"/>
                  <a:pt x="384" y="16"/>
                  <a:pt x="375" y="19"/>
                </a:cubicBezTo>
                <a:cubicBezTo>
                  <a:pt x="354" y="28"/>
                  <a:pt x="333" y="27"/>
                  <a:pt x="312" y="21"/>
                </a:cubicBezTo>
                <a:cubicBezTo>
                  <a:pt x="291" y="15"/>
                  <a:pt x="271" y="6"/>
                  <a:pt x="251" y="2"/>
                </a:cubicBezTo>
                <a:cubicBezTo>
                  <a:pt x="239" y="0"/>
                  <a:pt x="239" y="0"/>
                  <a:pt x="239" y="0"/>
                </a:cubicBezTo>
                <a:cubicBezTo>
                  <a:pt x="230" y="4"/>
                  <a:pt x="230" y="4"/>
                  <a:pt x="230" y="4"/>
                </a:cubicBezTo>
                <a:cubicBezTo>
                  <a:pt x="228" y="5"/>
                  <a:pt x="226" y="6"/>
                  <a:pt x="224" y="7"/>
                </a:cubicBezTo>
                <a:cubicBezTo>
                  <a:pt x="205" y="17"/>
                  <a:pt x="188" y="34"/>
                  <a:pt x="173" y="51"/>
                </a:cubicBezTo>
                <a:cubicBezTo>
                  <a:pt x="159" y="49"/>
                  <a:pt x="145" y="48"/>
                  <a:pt x="130" y="48"/>
                </a:cubicBezTo>
                <a:cubicBezTo>
                  <a:pt x="82" y="51"/>
                  <a:pt x="40" y="83"/>
                  <a:pt x="5" y="115"/>
                </a:cubicBezTo>
                <a:cubicBezTo>
                  <a:pt x="1" y="119"/>
                  <a:pt x="1" y="119"/>
                  <a:pt x="1" y="119"/>
                </a:cubicBezTo>
                <a:cubicBezTo>
                  <a:pt x="0" y="124"/>
                  <a:pt x="0" y="124"/>
                  <a:pt x="0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3"/>
                  <a:pt x="2" y="139"/>
                  <a:pt x="2" y="144"/>
                </a:cubicBezTo>
                <a:cubicBezTo>
                  <a:pt x="3" y="149"/>
                  <a:pt x="3" y="149"/>
                  <a:pt x="3" y="149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26" y="155"/>
                  <a:pt x="43" y="160"/>
                  <a:pt x="59" y="165"/>
                </a:cubicBezTo>
                <a:cubicBezTo>
                  <a:pt x="87" y="174"/>
                  <a:pt x="115" y="181"/>
                  <a:pt x="143" y="187"/>
                </a:cubicBezTo>
                <a:cubicBezTo>
                  <a:pt x="157" y="191"/>
                  <a:pt x="171" y="194"/>
                  <a:pt x="186" y="197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06" y="176"/>
                  <a:pt x="219" y="162"/>
                  <a:pt x="235" y="152"/>
                </a:cubicBezTo>
                <a:cubicBezTo>
                  <a:pt x="236" y="151"/>
                  <a:pt x="239" y="149"/>
                  <a:pt x="242" y="148"/>
                </a:cubicBezTo>
                <a:cubicBezTo>
                  <a:pt x="247" y="150"/>
                  <a:pt x="252" y="152"/>
                  <a:pt x="256" y="155"/>
                </a:cubicBezTo>
                <a:cubicBezTo>
                  <a:pt x="262" y="158"/>
                  <a:pt x="268" y="160"/>
                  <a:pt x="274" y="161"/>
                </a:cubicBezTo>
                <a:cubicBezTo>
                  <a:pt x="274" y="162"/>
                  <a:pt x="274" y="162"/>
                  <a:pt x="274" y="162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93" y="157"/>
                  <a:pt x="306" y="152"/>
                  <a:pt x="318" y="148"/>
                </a:cubicBezTo>
                <a:cubicBezTo>
                  <a:pt x="323" y="145"/>
                  <a:pt x="323" y="145"/>
                  <a:pt x="323" y="145"/>
                </a:cubicBezTo>
                <a:cubicBezTo>
                  <a:pt x="327" y="135"/>
                  <a:pt x="327" y="135"/>
                  <a:pt x="327" y="135"/>
                </a:cubicBezTo>
                <a:cubicBezTo>
                  <a:pt x="329" y="130"/>
                  <a:pt x="332" y="126"/>
                  <a:pt x="336" y="121"/>
                </a:cubicBezTo>
                <a:cubicBezTo>
                  <a:pt x="347" y="110"/>
                  <a:pt x="361" y="103"/>
                  <a:pt x="374" y="96"/>
                </a:cubicBezTo>
                <a:cubicBezTo>
                  <a:pt x="384" y="90"/>
                  <a:pt x="394" y="84"/>
                  <a:pt x="402" y="76"/>
                </a:cubicBezTo>
                <a:cubicBezTo>
                  <a:pt x="409" y="69"/>
                  <a:pt x="409" y="69"/>
                  <a:pt x="409" y="69"/>
                </a:cubicBezTo>
                <a:cubicBezTo>
                  <a:pt x="408" y="58"/>
                  <a:pt x="408" y="58"/>
                  <a:pt x="408" y="58"/>
                </a:cubicBezTo>
                <a:cubicBezTo>
                  <a:pt x="407" y="46"/>
                  <a:pt x="407" y="34"/>
                  <a:pt x="406" y="22"/>
                </a:cubicBezTo>
                <a:cubicBezTo>
                  <a:pt x="405" y="5"/>
                  <a:pt x="405" y="5"/>
                  <a:pt x="405" y="5"/>
                </a:cubicBezTo>
                <a:lnTo>
                  <a:pt x="404" y="3"/>
                </a:lnTo>
                <a:close/>
                <a:moveTo>
                  <a:pt x="131" y="54"/>
                </a:moveTo>
                <a:cubicBezTo>
                  <a:pt x="144" y="53"/>
                  <a:pt x="156" y="54"/>
                  <a:pt x="169" y="55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206" y="61"/>
                  <a:pt x="235" y="71"/>
                  <a:pt x="263" y="84"/>
                </a:cubicBezTo>
                <a:cubicBezTo>
                  <a:pt x="244" y="81"/>
                  <a:pt x="224" y="84"/>
                  <a:pt x="207" y="91"/>
                </a:cubicBezTo>
                <a:cubicBezTo>
                  <a:pt x="182" y="102"/>
                  <a:pt x="163" y="127"/>
                  <a:pt x="159" y="154"/>
                </a:cubicBezTo>
                <a:cubicBezTo>
                  <a:pt x="130" y="148"/>
                  <a:pt x="100" y="144"/>
                  <a:pt x="72" y="138"/>
                </a:cubicBezTo>
                <a:cubicBezTo>
                  <a:pt x="51" y="133"/>
                  <a:pt x="30" y="126"/>
                  <a:pt x="9" y="121"/>
                </a:cubicBezTo>
                <a:cubicBezTo>
                  <a:pt x="46" y="91"/>
                  <a:pt x="79" y="58"/>
                  <a:pt x="131" y="54"/>
                </a:cubicBezTo>
                <a:close/>
                <a:moveTo>
                  <a:pt x="144" y="181"/>
                </a:moveTo>
                <a:cubicBezTo>
                  <a:pt x="99" y="171"/>
                  <a:pt x="54" y="155"/>
                  <a:pt x="9" y="146"/>
                </a:cubicBezTo>
                <a:cubicBezTo>
                  <a:pt x="9" y="143"/>
                  <a:pt x="8" y="141"/>
                  <a:pt x="8" y="138"/>
                </a:cubicBezTo>
                <a:cubicBezTo>
                  <a:pt x="21" y="149"/>
                  <a:pt x="40" y="149"/>
                  <a:pt x="56" y="153"/>
                </a:cubicBezTo>
                <a:cubicBezTo>
                  <a:pt x="84" y="158"/>
                  <a:pt x="111" y="168"/>
                  <a:pt x="140" y="172"/>
                </a:cubicBezTo>
                <a:cubicBezTo>
                  <a:pt x="141" y="173"/>
                  <a:pt x="141" y="170"/>
                  <a:pt x="140" y="170"/>
                </a:cubicBezTo>
                <a:cubicBezTo>
                  <a:pt x="117" y="164"/>
                  <a:pt x="95" y="156"/>
                  <a:pt x="72" y="151"/>
                </a:cubicBezTo>
                <a:cubicBezTo>
                  <a:pt x="51" y="147"/>
                  <a:pt x="25" y="147"/>
                  <a:pt x="8" y="134"/>
                </a:cubicBezTo>
                <a:cubicBezTo>
                  <a:pt x="7" y="131"/>
                  <a:pt x="7" y="128"/>
                  <a:pt x="7" y="126"/>
                </a:cubicBezTo>
                <a:cubicBezTo>
                  <a:pt x="28" y="132"/>
                  <a:pt x="49" y="138"/>
                  <a:pt x="71" y="143"/>
                </a:cubicBezTo>
                <a:cubicBezTo>
                  <a:pt x="99" y="150"/>
                  <a:pt x="129" y="158"/>
                  <a:pt x="158" y="160"/>
                </a:cubicBezTo>
                <a:cubicBezTo>
                  <a:pt x="161" y="161"/>
                  <a:pt x="161" y="161"/>
                  <a:pt x="161" y="161"/>
                </a:cubicBezTo>
                <a:cubicBezTo>
                  <a:pt x="161" y="164"/>
                  <a:pt x="163" y="167"/>
                  <a:pt x="166" y="169"/>
                </a:cubicBezTo>
                <a:cubicBezTo>
                  <a:pt x="171" y="172"/>
                  <a:pt x="175" y="174"/>
                  <a:pt x="178" y="178"/>
                </a:cubicBezTo>
                <a:cubicBezTo>
                  <a:pt x="181" y="182"/>
                  <a:pt x="183" y="186"/>
                  <a:pt x="185" y="190"/>
                </a:cubicBezTo>
                <a:cubicBezTo>
                  <a:pt x="171" y="187"/>
                  <a:pt x="157" y="185"/>
                  <a:pt x="144" y="181"/>
                </a:cubicBezTo>
                <a:close/>
                <a:moveTo>
                  <a:pt x="277" y="150"/>
                </a:moveTo>
                <a:cubicBezTo>
                  <a:pt x="277" y="152"/>
                  <a:pt x="276" y="153"/>
                  <a:pt x="276" y="155"/>
                </a:cubicBezTo>
                <a:cubicBezTo>
                  <a:pt x="276" y="155"/>
                  <a:pt x="276" y="155"/>
                  <a:pt x="276" y="155"/>
                </a:cubicBezTo>
                <a:cubicBezTo>
                  <a:pt x="276" y="155"/>
                  <a:pt x="275" y="155"/>
                  <a:pt x="275" y="155"/>
                </a:cubicBezTo>
                <a:cubicBezTo>
                  <a:pt x="266" y="154"/>
                  <a:pt x="258" y="147"/>
                  <a:pt x="249" y="145"/>
                </a:cubicBezTo>
                <a:cubicBezTo>
                  <a:pt x="262" y="140"/>
                  <a:pt x="277" y="137"/>
                  <a:pt x="277" y="150"/>
                </a:cubicBezTo>
                <a:close/>
                <a:moveTo>
                  <a:pt x="310" y="142"/>
                </a:moveTo>
                <a:cubicBezTo>
                  <a:pt x="302" y="146"/>
                  <a:pt x="294" y="149"/>
                  <a:pt x="286" y="151"/>
                </a:cubicBezTo>
                <a:cubicBezTo>
                  <a:pt x="290" y="146"/>
                  <a:pt x="293" y="139"/>
                  <a:pt x="296" y="132"/>
                </a:cubicBezTo>
                <a:cubicBezTo>
                  <a:pt x="297" y="132"/>
                  <a:pt x="298" y="131"/>
                  <a:pt x="298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300" y="126"/>
                  <a:pt x="302" y="123"/>
                  <a:pt x="305" y="121"/>
                </a:cubicBezTo>
                <a:cubicBezTo>
                  <a:pt x="309" y="127"/>
                  <a:pt x="310" y="135"/>
                  <a:pt x="315" y="140"/>
                </a:cubicBezTo>
                <a:cubicBezTo>
                  <a:pt x="313" y="141"/>
                  <a:pt x="312" y="142"/>
                  <a:pt x="310" y="142"/>
                </a:cubicBezTo>
                <a:close/>
                <a:moveTo>
                  <a:pt x="402" y="61"/>
                </a:moveTo>
                <a:cubicBezTo>
                  <a:pt x="402" y="63"/>
                  <a:pt x="402" y="65"/>
                  <a:pt x="402" y="66"/>
                </a:cubicBezTo>
                <a:cubicBezTo>
                  <a:pt x="399" y="71"/>
                  <a:pt x="395" y="74"/>
                  <a:pt x="390" y="78"/>
                </a:cubicBezTo>
                <a:cubicBezTo>
                  <a:pt x="378" y="87"/>
                  <a:pt x="365" y="94"/>
                  <a:pt x="352" y="102"/>
                </a:cubicBezTo>
                <a:cubicBezTo>
                  <a:pt x="338" y="111"/>
                  <a:pt x="325" y="123"/>
                  <a:pt x="320" y="137"/>
                </a:cubicBezTo>
                <a:cubicBezTo>
                  <a:pt x="318" y="134"/>
                  <a:pt x="317" y="131"/>
                  <a:pt x="315" y="128"/>
                </a:cubicBezTo>
                <a:cubicBezTo>
                  <a:pt x="315" y="127"/>
                  <a:pt x="315" y="127"/>
                  <a:pt x="314" y="126"/>
                </a:cubicBezTo>
                <a:cubicBezTo>
                  <a:pt x="319" y="117"/>
                  <a:pt x="325" y="109"/>
                  <a:pt x="333" y="103"/>
                </a:cubicBezTo>
                <a:cubicBezTo>
                  <a:pt x="342" y="96"/>
                  <a:pt x="353" y="92"/>
                  <a:pt x="363" y="86"/>
                </a:cubicBezTo>
                <a:cubicBezTo>
                  <a:pt x="378" y="77"/>
                  <a:pt x="394" y="61"/>
                  <a:pt x="402" y="44"/>
                </a:cubicBezTo>
                <a:cubicBezTo>
                  <a:pt x="402" y="50"/>
                  <a:pt x="402" y="56"/>
                  <a:pt x="402" y="61"/>
                </a:cubicBezTo>
                <a:close/>
                <a:moveTo>
                  <a:pt x="402" y="35"/>
                </a:moveTo>
                <a:cubicBezTo>
                  <a:pt x="401" y="35"/>
                  <a:pt x="401" y="36"/>
                  <a:pt x="400" y="37"/>
                </a:cubicBezTo>
                <a:cubicBezTo>
                  <a:pt x="388" y="62"/>
                  <a:pt x="367" y="78"/>
                  <a:pt x="342" y="91"/>
                </a:cubicBezTo>
                <a:cubicBezTo>
                  <a:pt x="329" y="98"/>
                  <a:pt x="319" y="108"/>
                  <a:pt x="312" y="121"/>
                </a:cubicBezTo>
                <a:cubicBezTo>
                  <a:pt x="311" y="119"/>
                  <a:pt x="310" y="117"/>
                  <a:pt x="309" y="115"/>
                </a:cubicBezTo>
                <a:cubicBezTo>
                  <a:pt x="308" y="114"/>
                  <a:pt x="306" y="114"/>
                  <a:pt x="304" y="114"/>
                </a:cubicBezTo>
                <a:cubicBezTo>
                  <a:pt x="300" y="117"/>
                  <a:pt x="297" y="120"/>
                  <a:pt x="295" y="124"/>
                </a:cubicBezTo>
                <a:cubicBezTo>
                  <a:pt x="285" y="108"/>
                  <a:pt x="254" y="111"/>
                  <a:pt x="240" y="115"/>
                </a:cubicBezTo>
                <a:cubicBezTo>
                  <a:pt x="214" y="123"/>
                  <a:pt x="195" y="145"/>
                  <a:pt x="184" y="168"/>
                </a:cubicBezTo>
                <a:cubicBezTo>
                  <a:pt x="183" y="170"/>
                  <a:pt x="186" y="171"/>
                  <a:pt x="187" y="169"/>
                </a:cubicBezTo>
                <a:cubicBezTo>
                  <a:pt x="197" y="152"/>
                  <a:pt x="211" y="138"/>
                  <a:pt x="228" y="127"/>
                </a:cubicBezTo>
                <a:cubicBezTo>
                  <a:pt x="246" y="116"/>
                  <a:pt x="275" y="112"/>
                  <a:pt x="292" y="129"/>
                </a:cubicBezTo>
                <a:cubicBezTo>
                  <a:pt x="291" y="130"/>
                  <a:pt x="290" y="131"/>
                  <a:pt x="290" y="132"/>
                </a:cubicBezTo>
                <a:cubicBezTo>
                  <a:pt x="287" y="136"/>
                  <a:pt x="284" y="142"/>
                  <a:pt x="282" y="147"/>
                </a:cubicBezTo>
                <a:cubicBezTo>
                  <a:pt x="282" y="147"/>
                  <a:pt x="282" y="146"/>
                  <a:pt x="282" y="146"/>
                </a:cubicBezTo>
                <a:cubicBezTo>
                  <a:pt x="281" y="134"/>
                  <a:pt x="266" y="135"/>
                  <a:pt x="257" y="136"/>
                </a:cubicBezTo>
                <a:cubicBezTo>
                  <a:pt x="228" y="141"/>
                  <a:pt x="205" y="165"/>
                  <a:pt x="189" y="191"/>
                </a:cubicBezTo>
                <a:cubicBezTo>
                  <a:pt x="189" y="191"/>
                  <a:pt x="189" y="191"/>
                  <a:pt x="189" y="191"/>
                </a:cubicBezTo>
                <a:cubicBezTo>
                  <a:pt x="187" y="184"/>
                  <a:pt x="183" y="177"/>
                  <a:pt x="178" y="172"/>
                </a:cubicBezTo>
                <a:cubicBezTo>
                  <a:pt x="175" y="168"/>
                  <a:pt x="167" y="166"/>
                  <a:pt x="165" y="16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8" y="145"/>
                  <a:pt x="171" y="134"/>
                  <a:pt x="177" y="124"/>
                </a:cubicBezTo>
                <a:cubicBezTo>
                  <a:pt x="185" y="112"/>
                  <a:pt x="197" y="103"/>
                  <a:pt x="210" y="97"/>
                </a:cubicBezTo>
                <a:cubicBezTo>
                  <a:pt x="238" y="83"/>
                  <a:pt x="265" y="91"/>
                  <a:pt x="293" y="100"/>
                </a:cubicBezTo>
                <a:cubicBezTo>
                  <a:pt x="293" y="100"/>
                  <a:pt x="293" y="100"/>
                  <a:pt x="294" y="100"/>
                </a:cubicBezTo>
                <a:cubicBezTo>
                  <a:pt x="298" y="103"/>
                  <a:pt x="303" y="105"/>
                  <a:pt x="307" y="108"/>
                </a:cubicBezTo>
                <a:cubicBezTo>
                  <a:pt x="308" y="108"/>
                  <a:pt x="309" y="108"/>
                  <a:pt x="310" y="107"/>
                </a:cubicBezTo>
                <a:cubicBezTo>
                  <a:pt x="310" y="107"/>
                  <a:pt x="311" y="107"/>
                  <a:pt x="311" y="106"/>
                </a:cubicBezTo>
                <a:cubicBezTo>
                  <a:pt x="316" y="76"/>
                  <a:pt x="352" y="70"/>
                  <a:pt x="374" y="57"/>
                </a:cubicBezTo>
                <a:cubicBezTo>
                  <a:pt x="385" y="51"/>
                  <a:pt x="395" y="42"/>
                  <a:pt x="402" y="31"/>
                </a:cubicBezTo>
                <a:cubicBezTo>
                  <a:pt x="402" y="32"/>
                  <a:pt x="402" y="34"/>
                  <a:pt x="402" y="35"/>
                </a:cubicBezTo>
                <a:close/>
                <a:moveTo>
                  <a:pt x="401" y="16"/>
                </a:moveTo>
                <a:cubicBezTo>
                  <a:pt x="398" y="24"/>
                  <a:pt x="393" y="32"/>
                  <a:pt x="388" y="39"/>
                </a:cubicBezTo>
                <a:cubicBezTo>
                  <a:pt x="378" y="50"/>
                  <a:pt x="362" y="56"/>
                  <a:pt x="349" y="62"/>
                </a:cubicBezTo>
                <a:cubicBezTo>
                  <a:pt x="332" y="69"/>
                  <a:pt x="307" y="82"/>
                  <a:pt x="307" y="103"/>
                </a:cubicBezTo>
                <a:cubicBezTo>
                  <a:pt x="282" y="85"/>
                  <a:pt x="254" y="74"/>
                  <a:pt x="226" y="64"/>
                </a:cubicBezTo>
                <a:cubicBezTo>
                  <a:pt x="211" y="59"/>
                  <a:pt x="196" y="55"/>
                  <a:pt x="181" y="52"/>
                </a:cubicBezTo>
                <a:cubicBezTo>
                  <a:pt x="192" y="40"/>
                  <a:pt x="203" y="28"/>
                  <a:pt x="217" y="18"/>
                </a:cubicBezTo>
                <a:cubicBezTo>
                  <a:pt x="224" y="12"/>
                  <a:pt x="232" y="8"/>
                  <a:pt x="241" y="5"/>
                </a:cubicBezTo>
                <a:cubicBezTo>
                  <a:pt x="269" y="10"/>
                  <a:pt x="296" y="25"/>
                  <a:pt x="324" y="31"/>
                </a:cubicBezTo>
                <a:cubicBezTo>
                  <a:pt x="351" y="36"/>
                  <a:pt x="377" y="28"/>
                  <a:pt x="401" y="14"/>
                </a:cubicBezTo>
                <a:lnTo>
                  <a:pt x="401" y="16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85"/>
          <p:cNvSpPr/>
          <p:nvPr/>
        </p:nvSpPr>
        <p:spPr>
          <a:xfrm>
            <a:off x="10329840" y="1343160"/>
            <a:ext cx="390600" cy="233280"/>
          </a:xfrm>
          <a:custGeom>
            <a:avLst/>
            <a:gdLst/>
            <a:ahLst/>
            <a:cxnLst/>
            <a:rect l="l" t="t" r="r" b="b"/>
            <a:pathLst>
              <a:path w="92" h="55">
                <a:moveTo>
                  <a:pt x="91" y="10"/>
                </a:moveTo>
                <a:cubicBezTo>
                  <a:pt x="71" y="0"/>
                  <a:pt x="49" y="3"/>
                  <a:pt x="31" y="16"/>
                </a:cubicBezTo>
                <a:cubicBezTo>
                  <a:pt x="19" y="24"/>
                  <a:pt x="0" y="38"/>
                  <a:pt x="2" y="54"/>
                </a:cubicBezTo>
                <a:cubicBezTo>
                  <a:pt x="3" y="55"/>
                  <a:pt x="4" y="55"/>
                  <a:pt x="5" y="54"/>
                </a:cubicBezTo>
                <a:cubicBezTo>
                  <a:pt x="7" y="39"/>
                  <a:pt x="22" y="28"/>
                  <a:pt x="33" y="20"/>
                </a:cubicBezTo>
                <a:cubicBezTo>
                  <a:pt x="51" y="7"/>
                  <a:pt x="70" y="6"/>
                  <a:pt x="91" y="12"/>
                </a:cubicBezTo>
                <a:cubicBezTo>
                  <a:pt x="92" y="12"/>
                  <a:pt x="92" y="10"/>
                  <a:pt x="91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186"/>
          <p:cNvSpPr/>
          <p:nvPr/>
        </p:nvSpPr>
        <p:spPr>
          <a:xfrm>
            <a:off x="10771200" y="1398600"/>
            <a:ext cx="38160" cy="30240"/>
          </a:xfrm>
          <a:custGeom>
            <a:avLst/>
            <a:gdLst/>
            <a:ahLst/>
            <a:cxnLst/>
            <a:rect l="l" t="t" r="r" b="b"/>
            <a:pathLst>
              <a:path w="9" h="7">
                <a:moveTo>
                  <a:pt x="6" y="3"/>
                </a:moveTo>
                <a:cubicBezTo>
                  <a:pt x="3" y="1"/>
                  <a:pt x="3" y="1"/>
                  <a:pt x="3" y="1"/>
                </a:cubicBezTo>
                <a:cubicBezTo>
                  <a:pt x="1" y="0"/>
                  <a:pt x="0" y="3"/>
                  <a:pt x="2" y="4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7" y="7"/>
                  <a:pt x="8" y="7"/>
                </a:cubicBezTo>
                <a:cubicBezTo>
                  <a:pt x="9" y="7"/>
                  <a:pt x="9" y="6"/>
                  <a:pt x="9" y="5"/>
                </a:cubicBezTo>
                <a:cubicBezTo>
                  <a:pt x="8" y="4"/>
                  <a:pt x="7" y="4"/>
                  <a:pt x="6" y="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7" name="Imagen 324"/>
          <p:cNvPicPr/>
          <p:nvPr/>
        </p:nvPicPr>
        <p:blipFill>
          <a:blip r:embed="rId4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grpSp>
        <p:nvGrpSpPr>
          <p:cNvPr id="228" name="Group 187"/>
          <p:cNvGrpSpPr/>
          <p:nvPr/>
        </p:nvGrpSpPr>
        <p:grpSpPr>
          <a:xfrm>
            <a:off x="5869460" y="501840"/>
            <a:ext cx="975960" cy="1132560"/>
            <a:chOff x="6004080" y="301320"/>
            <a:chExt cx="975960" cy="1132560"/>
          </a:xfrm>
        </p:grpSpPr>
        <p:sp>
          <p:nvSpPr>
            <p:cNvPr id="229" name="CustomShape 188"/>
            <p:cNvSpPr/>
            <p:nvPr/>
          </p:nvSpPr>
          <p:spPr>
            <a:xfrm rot="17675400">
              <a:off x="6014880" y="549000"/>
              <a:ext cx="954000" cy="63684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0" name="CustomShape 189"/>
            <p:cNvSpPr/>
            <p:nvPr/>
          </p:nvSpPr>
          <p:spPr>
            <a:xfrm rot="17675400">
              <a:off x="6723000" y="61596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190"/>
            <p:cNvSpPr/>
            <p:nvPr/>
          </p:nvSpPr>
          <p:spPr>
            <a:xfrm rot="17675400">
              <a:off x="6745320" y="64980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191"/>
            <p:cNvSpPr/>
            <p:nvPr/>
          </p:nvSpPr>
          <p:spPr>
            <a:xfrm rot="17675400">
              <a:off x="6811920" y="52848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192"/>
            <p:cNvSpPr/>
            <p:nvPr/>
          </p:nvSpPr>
          <p:spPr>
            <a:xfrm rot="17675400">
              <a:off x="6816600" y="54972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193"/>
            <p:cNvSpPr/>
            <p:nvPr/>
          </p:nvSpPr>
          <p:spPr>
            <a:xfrm rot="17675400">
              <a:off x="6667920" y="60660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194"/>
            <p:cNvSpPr/>
            <p:nvPr/>
          </p:nvSpPr>
          <p:spPr>
            <a:xfrm rot="17675400">
              <a:off x="6220080" y="63936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195"/>
            <p:cNvSpPr/>
            <p:nvPr/>
          </p:nvSpPr>
          <p:spPr>
            <a:xfrm rot="17675400">
              <a:off x="6307920" y="776160"/>
              <a:ext cx="522360" cy="25416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7" name="CustomShape 196"/>
            <p:cNvSpPr/>
            <p:nvPr/>
          </p:nvSpPr>
          <p:spPr>
            <a:xfrm rot="17675400">
              <a:off x="6115680" y="941040"/>
              <a:ext cx="225360" cy="21132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197"/>
            <p:cNvSpPr/>
            <p:nvPr/>
          </p:nvSpPr>
          <p:spPr>
            <a:xfrm rot="17675400">
              <a:off x="6053400" y="1083600"/>
              <a:ext cx="80640" cy="7308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198"/>
            <p:cNvSpPr/>
            <p:nvPr/>
          </p:nvSpPr>
          <p:spPr>
            <a:xfrm rot="17675400">
              <a:off x="6729120" y="51768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99"/>
            <p:cNvSpPr/>
            <p:nvPr/>
          </p:nvSpPr>
          <p:spPr>
            <a:xfrm rot="17675400">
              <a:off x="6657840" y="57312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200"/>
            <p:cNvSpPr/>
            <p:nvPr/>
          </p:nvSpPr>
          <p:spPr>
            <a:xfrm rot="17675400">
              <a:off x="6275160" y="72972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01"/>
          <p:cNvGrpSpPr/>
          <p:nvPr/>
        </p:nvGrpSpPr>
        <p:grpSpPr>
          <a:xfrm>
            <a:off x="2430360" y="700020"/>
            <a:ext cx="2544840" cy="1527480"/>
            <a:chOff x="2633760" y="423720"/>
            <a:chExt cx="2544840" cy="1527480"/>
          </a:xfrm>
        </p:grpSpPr>
        <p:sp>
          <p:nvSpPr>
            <p:cNvPr id="243" name="CustomShape 202"/>
            <p:cNvSpPr/>
            <p:nvPr/>
          </p:nvSpPr>
          <p:spPr>
            <a:xfrm>
              <a:off x="2633760" y="1042920"/>
              <a:ext cx="695160" cy="760680"/>
            </a:xfrm>
            <a:custGeom>
              <a:avLst/>
              <a:gdLst/>
              <a:ahLst/>
              <a:cxnLst/>
              <a:rect l="l" t="t" r="r" b="b"/>
              <a:pathLst>
                <a:path w="164" h="179">
                  <a:moveTo>
                    <a:pt x="121" y="86"/>
                  </a:moveTo>
                  <a:cubicBezTo>
                    <a:pt x="146" y="67"/>
                    <a:pt x="164" y="48"/>
                    <a:pt x="158" y="40"/>
                  </a:cubicBezTo>
                  <a:cubicBezTo>
                    <a:pt x="154" y="33"/>
                    <a:pt x="135" y="38"/>
                    <a:pt x="113" y="48"/>
                  </a:cubicBezTo>
                  <a:cubicBezTo>
                    <a:pt x="116" y="31"/>
                    <a:pt x="115" y="18"/>
                    <a:pt x="108" y="16"/>
                  </a:cubicBezTo>
                  <a:cubicBezTo>
                    <a:pt x="101" y="13"/>
                    <a:pt x="91" y="23"/>
                    <a:pt x="81" y="39"/>
                  </a:cubicBezTo>
                  <a:cubicBezTo>
                    <a:pt x="70" y="16"/>
                    <a:pt x="59" y="0"/>
                    <a:pt x="51" y="3"/>
                  </a:cubicBezTo>
                  <a:cubicBezTo>
                    <a:pt x="42" y="5"/>
                    <a:pt x="43" y="31"/>
                    <a:pt x="50" y="61"/>
                  </a:cubicBezTo>
                  <a:cubicBezTo>
                    <a:pt x="27" y="57"/>
                    <a:pt x="9" y="57"/>
                    <a:pt x="6" y="65"/>
                  </a:cubicBezTo>
                  <a:cubicBezTo>
                    <a:pt x="3" y="73"/>
                    <a:pt x="18" y="85"/>
                    <a:pt x="38" y="95"/>
                  </a:cubicBezTo>
                  <a:cubicBezTo>
                    <a:pt x="15" y="113"/>
                    <a:pt x="0" y="130"/>
                    <a:pt x="5" y="138"/>
                  </a:cubicBezTo>
                  <a:cubicBezTo>
                    <a:pt x="9" y="145"/>
                    <a:pt x="25" y="141"/>
                    <a:pt x="46" y="131"/>
                  </a:cubicBezTo>
                  <a:cubicBezTo>
                    <a:pt x="44" y="146"/>
                    <a:pt x="45" y="157"/>
                    <a:pt x="51" y="159"/>
                  </a:cubicBezTo>
                  <a:cubicBezTo>
                    <a:pt x="58" y="162"/>
                    <a:pt x="67" y="154"/>
                    <a:pt x="76" y="140"/>
                  </a:cubicBezTo>
                  <a:cubicBezTo>
                    <a:pt x="86" y="163"/>
                    <a:pt x="97" y="179"/>
                    <a:pt x="106" y="177"/>
                  </a:cubicBezTo>
                  <a:cubicBezTo>
                    <a:pt x="115" y="174"/>
                    <a:pt x="113" y="149"/>
                    <a:pt x="107" y="119"/>
                  </a:cubicBezTo>
                  <a:cubicBezTo>
                    <a:pt x="130" y="123"/>
                    <a:pt x="149" y="124"/>
                    <a:pt x="152" y="115"/>
                  </a:cubicBezTo>
                  <a:cubicBezTo>
                    <a:pt x="155" y="107"/>
                    <a:pt x="141" y="96"/>
                    <a:pt x="121" y="86"/>
                  </a:cubicBezTo>
                  <a:close/>
                  <a:moveTo>
                    <a:pt x="154" y="39"/>
                  </a:moveTo>
                  <a:cubicBezTo>
                    <a:pt x="157" y="43"/>
                    <a:pt x="143" y="62"/>
                    <a:pt x="117" y="84"/>
                  </a:cubicBezTo>
                  <a:cubicBezTo>
                    <a:pt x="113" y="82"/>
                    <a:pt x="109" y="80"/>
                    <a:pt x="105" y="78"/>
                  </a:cubicBezTo>
                  <a:cubicBezTo>
                    <a:pt x="108" y="69"/>
                    <a:pt x="110" y="61"/>
                    <a:pt x="112" y="53"/>
                  </a:cubicBezTo>
                  <a:cubicBezTo>
                    <a:pt x="136" y="40"/>
                    <a:pt x="152" y="36"/>
                    <a:pt x="154" y="39"/>
                  </a:cubicBezTo>
                  <a:close/>
                  <a:moveTo>
                    <a:pt x="91" y="103"/>
                  </a:moveTo>
                  <a:cubicBezTo>
                    <a:pt x="90" y="104"/>
                    <a:pt x="88" y="105"/>
                    <a:pt x="87" y="106"/>
                  </a:cubicBezTo>
                  <a:cubicBezTo>
                    <a:pt x="85" y="107"/>
                    <a:pt x="84" y="108"/>
                    <a:pt x="82" y="109"/>
                  </a:cubicBezTo>
                  <a:cubicBezTo>
                    <a:pt x="78" y="108"/>
                    <a:pt x="74" y="106"/>
                    <a:pt x="70" y="105"/>
                  </a:cubicBezTo>
                  <a:cubicBezTo>
                    <a:pt x="68" y="104"/>
                    <a:pt x="66" y="104"/>
                    <a:pt x="65" y="103"/>
                  </a:cubicBezTo>
                  <a:cubicBezTo>
                    <a:pt x="63" y="99"/>
                    <a:pt x="62" y="95"/>
                    <a:pt x="61" y="91"/>
                  </a:cubicBezTo>
                  <a:cubicBezTo>
                    <a:pt x="62" y="88"/>
                    <a:pt x="63" y="84"/>
                    <a:pt x="64" y="81"/>
                  </a:cubicBezTo>
                  <a:cubicBezTo>
                    <a:pt x="67" y="79"/>
                    <a:pt x="70" y="77"/>
                    <a:pt x="73" y="75"/>
                  </a:cubicBezTo>
                  <a:cubicBezTo>
                    <a:pt x="74" y="74"/>
                    <a:pt x="76" y="73"/>
                    <a:pt x="77" y="72"/>
                  </a:cubicBezTo>
                  <a:cubicBezTo>
                    <a:pt x="80" y="73"/>
                    <a:pt x="82" y="74"/>
                    <a:pt x="85" y="75"/>
                  </a:cubicBezTo>
                  <a:cubicBezTo>
                    <a:pt x="87" y="75"/>
                    <a:pt x="89" y="76"/>
                    <a:pt x="91" y="77"/>
                  </a:cubicBezTo>
                  <a:cubicBezTo>
                    <a:pt x="92" y="80"/>
                    <a:pt x="93" y="82"/>
                    <a:pt x="94" y="85"/>
                  </a:cubicBezTo>
                  <a:cubicBezTo>
                    <a:pt x="95" y="87"/>
                    <a:pt x="95" y="89"/>
                    <a:pt x="96" y="91"/>
                  </a:cubicBezTo>
                  <a:cubicBezTo>
                    <a:pt x="95" y="92"/>
                    <a:pt x="95" y="93"/>
                    <a:pt x="95" y="94"/>
                  </a:cubicBezTo>
                  <a:cubicBezTo>
                    <a:pt x="94" y="97"/>
                    <a:pt x="92" y="100"/>
                    <a:pt x="91" y="103"/>
                  </a:cubicBezTo>
                  <a:close/>
                  <a:moveTo>
                    <a:pt x="98" y="84"/>
                  </a:moveTo>
                  <a:cubicBezTo>
                    <a:pt x="97" y="82"/>
                    <a:pt x="97" y="80"/>
                    <a:pt x="96" y="79"/>
                  </a:cubicBezTo>
                  <a:cubicBezTo>
                    <a:pt x="97" y="79"/>
                    <a:pt x="99" y="80"/>
                    <a:pt x="100" y="80"/>
                  </a:cubicBezTo>
                  <a:cubicBezTo>
                    <a:pt x="99" y="82"/>
                    <a:pt x="99" y="84"/>
                    <a:pt x="98" y="85"/>
                  </a:cubicBezTo>
                  <a:cubicBezTo>
                    <a:pt x="98" y="85"/>
                    <a:pt x="98" y="84"/>
                    <a:pt x="98" y="84"/>
                  </a:cubicBezTo>
                  <a:close/>
                  <a:moveTo>
                    <a:pt x="94" y="74"/>
                  </a:moveTo>
                  <a:cubicBezTo>
                    <a:pt x="93" y="71"/>
                    <a:pt x="92" y="67"/>
                    <a:pt x="91" y="64"/>
                  </a:cubicBezTo>
                  <a:cubicBezTo>
                    <a:pt x="97" y="61"/>
                    <a:pt x="102" y="58"/>
                    <a:pt x="107" y="55"/>
                  </a:cubicBezTo>
                  <a:cubicBezTo>
                    <a:pt x="106" y="62"/>
                    <a:pt x="104" y="69"/>
                    <a:pt x="101" y="77"/>
                  </a:cubicBezTo>
                  <a:cubicBezTo>
                    <a:pt x="99" y="76"/>
                    <a:pt x="97" y="75"/>
                    <a:pt x="94" y="74"/>
                  </a:cubicBezTo>
                  <a:close/>
                  <a:moveTo>
                    <a:pt x="90" y="72"/>
                  </a:moveTo>
                  <a:cubicBezTo>
                    <a:pt x="88" y="72"/>
                    <a:pt x="87" y="71"/>
                    <a:pt x="86" y="71"/>
                  </a:cubicBezTo>
                  <a:cubicBezTo>
                    <a:pt x="84" y="70"/>
                    <a:pt x="83" y="70"/>
                    <a:pt x="82" y="70"/>
                  </a:cubicBezTo>
                  <a:cubicBezTo>
                    <a:pt x="84" y="68"/>
                    <a:pt x="86" y="67"/>
                    <a:pt x="87" y="66"/>
                  </a:cubicBezTo>
                  <a:cubicBezTo>
                    <a:pt x="88" y="68"/>
                    <a:pt x="89" y="70"/>
                    <a:pt x="90" y="72"/>
                  </a:cubicBezTo>
                  <a:close/>
                  <a:moveTo>
                    <a:pt x="77" y="68"/>
                  </a:moveTo>
                  <a:cubicBezTo>
                    <a:pt x="75" y="67"/>
                    <a:pt x="72" y="67"/>
                    <a:pt x="70" y="66"/>
                  </a:cubicBezTo>
                  <a:cubicBezTo>
                    <a:pt x="73" y="59"/>
                    <a:pt x="77" y="53"/>
                    <a:pt x="80" y="47"/>
                  </a:cubicBezTo>
                  <a:cubicBezTo>
                    <a:pt x="82" y="52"/>
                    <a:pt x="84" y="57"/>
                    <a:pt x="86" y="62"/>
                  </a:cubicBezTo>
                  <a:cubicBezTo>
                    <a:pt x="83" y="64"/>
                    <a:pt x="80" y="66"/>
                    <a:pt x="77" y="68"/>
                  </a:cubicBezTo>
                  <a:close/>
                  <a:moveTo>
                    <a:pt x="72" y="71"/>
                  </a:moveTo>
                  <a:cubicBezTo>
                    <a:pt x="72" y="71"/>
                    <a:pt x="71" y="72"/>
                    <a:pt x="71" y="72"/>
                  </a:cubicBezTo>
                  <a:cubicBezTo>
                    <a:pt x="69" y="73"/>
                    <a:pt x="68" y="74"/>
                    <a:pt x="66" y="75"/>
                  </a:cubicBezTo>
                  <a:cubicBezTo>
                    <a:pt x="67" y="73"/>
                    <a:pt x="68" y="71"/>
                    <a:pt x="68" y="70"/>
                  </a:cubicBezTo>
                  <a:cubicBezTo>
                    <a:pt x="70" y="70"/>
                    <a:pt x="71" y="70"/>
                    <a:pt x="72" y="71"/>
                  </a:cubicBezTo>
                  <a:close/>
                  <a:moveTo>
                    <a:pt x="62" y="77"/>
                  </a:moveTo>
                  <a:cubicBezTo>
                    <a:pt x="61" y="79"/>
                    <a:pt x="59" y="80"/>
                    <a:pt x="57" y="81"/>
                  </a:cubicBezTo>
                  <a:cubicBezTo>
                    <a:pt x="56" y="76"/>
                    <a:pt x="55" y="71"/>
                    <a:pt x="54" y="66"/>
                  </a:cubicBezTo>
                  <a:cubicBezTo>
                    <a:pt x="58" y="67"/>
                    <a:pt x="62" y="68"/>
                    <a:pt x="66" y="69"/>
                  </a:cubicBezTo>
                  <a:cubicBezTo>
                    <a:pt x="64" y="72"/>
                    <a:pt x="63" y="75"/>
                    <a:pt x="62" y="77"/>
                  </a:cubicBezTo>
                  <a:close/>
                  <a:moveTo>
                    <a:pt x="60" y="84"/>
                  </a:moveTo>
                  <a:cubicBezTo>
                    <a:pt x="59" y="85"/>
                    <a:pt x="59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4"/>
                    <a:pt x="59" y="84"/>
                    <a:pt x="60" y="84"/>
                  </a:cubicBezTo>
                  <a:close/>
                  <a:moveTo>
                    <a:pt x="57" y="90"/>
                  </a:moveTo>
                  <a:cubicBezTo>
                    <a:pt x="56" y="93"/>
                    <a:pt x="55" y="96"/>
                    <a:pt x="54" y="99"/>
                  </a:cubicBezTo>
                  <a:cubicBezTo>
                    <a:pt x="51" y="98"/>
                    <a:pt x="48" y="96"/>
                    <a:pt x="45" y="95"/>
                  </a:cubicBezTo>
                  <a:cubicBezTo>
                    <a:pt x="48" y="92"/>
                    <a:pt x="52" y="89"/>
                    <a:pt x="56" y="86"/>
                  </a:cubicBezTo>
                  <a:cubicBezTo>
                    <a:pt x="57" y="88"/>
                    <a:pt x="57" y="89"/>
                    <a:pt x="57" y="90"/>
                  </a:cubicBezTo>
                  <a:close/>
                  <a:moveTo>
                    <a:pt x="59" y="96"/>
                  </a:moveTo>
                  <a:cubicBezTo>
                    <a:pt x="60" y="98"/>
                    <a:pt x="60" y="100"/>
                    <a:pt x="61" y="102"/>
                  </a:cubicBezTo>
                  <a:cubicBezTo>
                    <a:pt x="60" y="101"/>
                    <a:pt x="59" y="101"/>
                    <a:pt x="58" y="101"/>
                  </a:cubicBezTo>
                  <a:cubicBezTo>
                    <a:pt x="58" y="99"/>
                    <a:pt x="58" y="97"/>
                    <a:pt x="59" y="96"/>
                  </a:cubicBezTo>
                  <a:close/>
                  <a:moveTo>
                    <a:pt x="62" y="105"/>
                  </a:moveTo>
                  <a:cubicBezTo>
                    <a:pt x="64" y="110"/>
                    <a:pt x="65" y="114"/>
                    <a:pt x="67" y="118"/>
                  </a:cubicBezTo>
                  <a:cubicBezTo>
                    <a:pt x="62" y="121"/>
                    <a:pt x="57" y="123"/>
                    <a:pt x="52" y="125"/>
                  </a:cubicBezTo>
                  <a:cubicBezTo>
                    <a:pt x="53" y="119"/>
                    <a:pt x="55" y="111"/>
                    <a:pt x="57" y="103"/>
                  </a:cubicBezTo>
                  <a:cubicBezTo>
                    <a:pt x="59" y="104"/>
                    <a:pt x="60" y="105"/>
                    <a:pt x="62" y="105"/>
                  </a:cubicBezTo>
                  <a:close/>
                  <a:moveTo>
                    <a:pt x="66" y="107"/>
                  </a:moveTo>
                  <a:cubicBezTo>
                    <a:pt x="68" y="108"/>
                    <a:pt x="70" y="108"/>
                    <a:pt x="73" y="109"/>
                  </a:cubicBezTo>
                  <a:cubicBezTo>
                    <a:pt x="75" y="110"/>
                    <a:pt x="77" y="110"/>
                    <a:pt x="79" y="111"/>
                  </a:cubicBezTo>
                  <a:cubicBezTo>
                    <a:pt x="76" y="113"/>
                    <a:pt x="73" y="115"/>
                    <a:pt x="70" y="116"/>
                  </a:cubicBezTo>
                  <a:cubicBezTo>
                    <a:pt x="68" y="113"/>
                    <a:pt x="67" y="110"/>
                    <a:pt x="66" y="107"/>
                  </a:cubicBezTo>
                  <a:close/>
                  <a:moveTo>
                    <a:pt x="82" y="112"/>
                  </a:moveTo>
                  <a:cubicBezTo>
                    <a:pt x="84" y="113"/>
                    <a:pt x="85" y="113"/>
                    <a:pt x="86" y="114"/>
                  </a:cubicBezTo>
                  <a:cubicBezTo>
                    <a:pt x="83" y="120"/>
                    <a:pt x="80" y="127"/>
                    <a:pt x="77" y="132"/>
                  </a:cubicBezTo>
                  <a:cubicBezTo>
                    <a:pt x="75" y="128"/>
                    <a:pt x="73" y="124"/>
                    <a:pt x="71" y="119"/>
                  </a:cubicBezTo>
                  <a:cubicBezTo>
                    <a:pt x="75" y="117"/>
                    <a:pt x="78" y="115"/>
                    <a:pt x="82" y="112"/>
                  </a:cubicBezTo>
                  <a:close/>
                  <a:moveTo>
                    <a:pt x="86" y="110"/>
                  </a:moveTo>
                  <a:cubicBezTo>
                    <a:pt x="87" y="109"/>
                    <a:pt x="88" y="109"/>
                    <a:pt x="89" y="108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7" y="110"/>
                    <a:pt x="87" y="110"/>
                    <a:pt x="86" y="110"/>
                  </a:cubicBezTo>
                  <a:close/>
                  <a:moveTo>
                    <a:pt x="95" y="104"/>
                  </a:moveTo>
                  <a:cubicBezTo>
                    <a:pt x="96" y="104"/>
                    <a:pt x="97" y="103"/>
                    <a:pt x="99" y="102"/>
                  </a:cubicBezTo>
                  <a:cubicBezTo>
                    <a:pt x="100" y="106"/>
                    <a:pt x="101" y="110"/>
                    <a:pt x="102" y="113"/>
                  </a:cubicBezTo>
                  <a:cubicBezTo>
                    <a:pt x="99" y="113"/>
                    <a:pt x="95" y="112"/>
                    <a:pt x="92" y="111"/>
                  </a:cubicBezTo>
                  <a:cubicBezTo>
                    <a:pt x="93" y="109"/>
                    <a:pt x="94" y="107"/>
                    <a:pt x="95" y="104"/>
                  </a:cubicBezTo>
                  <a:close/>
                  <a:moveTo>
                    <a:pt x="97" y="99"/>
                  </a:moveTo>
                  <a:cubicBezTo>
                    <a:pt x="97" y="99"/>
                    <a:pt x="97" y="98"/>
                    <a:pt x="98" y="98"/>
                  </a:cubicBezTo>
                  <a:cubicBezTo>
                    <a:pt x="98" y="98"/>
                    <a:pt x="98" y="98"/>
                    <a:pt x="98" y="99"/>
                  </a:cubicBezTo>
                  <a:cubicBezTo>
                    <a:pt x="98" y="99"/>
                    <a:pt x="97" y="99"/>
                    <a:pt x="97" y="99"/>
                  </a:cubicBezTo>
                  <a:close/>
                  <a:moveTo>
                    <a:pt x="100" y="92"/>
                  </a:moveTo>
                  <a:cubicBezTo>
                    <a:pt x="101" y="88"/>
                    <a:pt x="102" y="85"/>
                    <a:pt x="104" y="82"/>
                  </a:cubicBezTo>
                  <a:cubicBezTo>
                    <a:pt x="107" y="83"/>
                    <a:pt x="111" y="85"/>
                    <a:pt x="114" y="86"/>
                  </a:cubicBezTo>
                  <a:cubicBezTo>
                    <a:pt x="110" y="90"/>
                    <a:pt x="106" y="93"/>
                    <a:pt x="101" y="96"/>
                  </a:cubicBezTo>
                  <a:cubicBezTo>
                    <a:pt x="101" y="95"/>
                    <a:pt x="100" y="93"/>
                    <a:pt x="100" y="92"/>
                  </a:cubicBezTo>
                  <a:close/>
                  <a:moveTo>
                    <a:pt x="107" y="18"/>
                  </a:moveTo>
                  <a:cubicBezTo>
                    <a:pt x="111" y="19"/>
                    <a:pt x="112" y="32"/>
                    <a:pt x="108" y="51"/>
                  </a:cubicBezTo>
                  <a:cubicBezTo>
                    <a:pt x="102" y="54"/>
                    <a:pt x="96" y="57"/>
                    <a:pt x="90" y="60"/>
                  </a:cubicBezTo>
                  <a:cubicBezTo>
                    <a:pt x="87" y="54"/>
                    <a:pt x="85" y="48"/>
                    <a:pt x="82" y="43"/>
                  </a:cubicBezTo>
                  <a:cubicBezTo>
                    <a:pt x="93" y="25"/>
                    <a:pt x="103" y="16"/>
                    <a:pt x="107" y="18"/>
                  </a:cubicBezTo>
                  <a:close/>
                  <a:moveTo>
                    <a:pt x="52" y="5"/>
                  </a:moveTo>
                  <a:cubicBezTo>
                    <a:pt x="56" y="4"/>
                    <a:pt x="67" y="18"/>
                    <a:pt x="78" y="44"/>
                  </a:cubicBezTo>
                  <a:cubicBezTo>
                    <a:pt x="75" y="50"/>
                    <a:pt x="71" y="58"/>
                    <a:pt x="67" y="65"/>
                  </a:cubicBezTo>
                  <a:cubicBezTo>
                    <a:pt x="62" y="64"/>
                    <a:pt x="57" y="63"/>
                    <a:pt x="53" y="62"/>
                  </a:cubicBezTo>
                  <a:cubicBezTo>
                    <a:pt x="45" y="28"/>
                    <a:pt x="47" y="7"/>
                    <a:pt x="52" y="5"/>
                  </a:cubicBezTo>
                  <a:close/>
                  <a:moveTo>
                    <a:pt x="8" y="66"/>
                  </a:moveTo>
                  <a:cubicBezTo>
                    <a:pt x="10" y="62"/>
                    <a:pt x="26" y="61"/>
                    <a:pt x="51" y="65"/>
                  </a:cubicBezTo>
                  <a:cubicBezTo>
                    <a:pt x="52" y="71"/>
                    <a:pt x="53" y="77"/>
                    <a:pt x="55" y="82"/>
                  </a:cubicBezTo>
                  <a:cubicBezTo>
                    <a:pt x="50" y="86"/>
                    <a:pt x="45" y="89"/>
                    <a:pt x="41" y="93"/>
                  </a:cubicBezTo>
                  <a:cubicBezTo>
                    <a:pt x="18" y="82"/>
                    <a:pt x="7" y="70"/>
                    <a:pt x="8" y="66"/>
                  </a:cubicBezTo>
                  <a:close/>
                  <a:moveTo>
                    <a:pt x="7" y="137"/>
                  </a:moveTo>
                  <a:cubicBezTo>
                    <a:pt x="4" y="133"/>
                    <a:pt x="17" y="117"/>
                    <a:pt x="42" y="97"/>
                  </a:cubicBezTo>
                  <a:cubicBezTo>
                    <a:pt x="46" y="99"/>
                    <a:pt x="50" y="100"/>
                    <a:pt x="53" y="102"/>
                  </a:cubicBezTo>
                  <a:cubicBezTo>
                    <a:pt x="51" y="111"/>
                    <a:pt x="48" y="120"/>
                    <a:pt x="47" y="128"/>
                  </a:cubicBezTo>
                  <a:cubicBezTo>
                    <a:pt x="24" y="138"/>
                    <a:pt x="9" y="140"/>
                    <a:pt x="7" y="137"/>
                  </a:cubicBezTo>
                  <a:close/>
                  <a:moveTo>
                    <a:pt x="55" y="157"/>
                  </a:moveTo>
                  <a:cubicBezTo>
                    <a:pt x="52" y="156"/>
                    <a:pt x="50" y="145"/>
                    <a:pt x="52" y="129"/>
                  </a:cubicBezTo>
                  <a:cubicBezTo>
                    <a:pt x="57" y="126"/>
                    <a:pt x="62" y="124"/>
                    <a:pt x="68" y="121"/>
                  </a:cubicBezTo>
                  <a:cubicBezTo>
                    <a:pt x="70" y="126"/>
                    <a:pt x="72" y="132"/>
                    <a:pt x="74" y="137"/>
                  </a:cubicBezTo>
                  <a:cubicBezTo>
                    <a:pt x="66" y="151"/>
                    <a:pt x="58" y="159"/>
                    <a:pt x="55" y="157"/>
                  </a:cubicBezTo>
                  <a:close/>
                  <a:moveTo>
                    <a:pt x="107" y="173"/>
                  </a:moveTo>
                  <a:cubicBezTo>
                    <a:pt x="103" y="174"/>
                    <a:pt x="91" y="160"/>
                    <a:pt x="79" y="136"/>
                  </a:cubicBezTo>
                  <a:cubicBezTo>
                    <a:pt x="83" y="129"/>
                    <a:pt x="86" y="122"/>
                    <a:pt x="90" y="115"/>
                  </a:cubicBezTo>
                  <a:cubicBezTo>
                    <a:pt x="94" y="116"/>
                    <a:pt x="99" y="117"/>
                    <a:pt x="103" y="118"/>
                  </a:cubicBezTo>
                  <a:cubicBezTo>
                    <a:pt x="111" y="150"/>
                    <a:pt x="112" y="171"/>
                    <a:pt x="107" y="173"/>
                  </a:cubicBezTo>
                  <a:close/>
                  <a:moveTo>
                    <a:pt x="150" y="112"/>
                  </a:moveTo>
                  <a:cubicBezTo>
                    <a:pt x="149" y="116"/>
                    <a:pt x="131" y="118"/>
                    <a:pt x="106" y="114"/>
                  </a:cubicBezTo>
                  <a:cubicBezTo>
                    <a:pt x="105" y="109"/>
                    <a:pt x="104" y="104"/>
                    <a:pt x="102" y="100"/>
                  </a:cubicBezTo>
                  <a:cubicBezTo>
                    <a:pt x="108" y="96"/>
                    <a:pt x="113" y="92"/>
                    <a:pt x="118" y="88"/>
                  </a:cubicBezTo>
                  <a:cubicBezTo>
                    <a:pt x="140" y="98"/>
                    <a:pt x="152" y="107"/>
                    <a:pt x="150" y="112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203"/>
            <p:cNvSpPr/>
            <p:nvPr/>
          </p:nvSpPr>
          <p:spPr>
            <a:xfrm>
              <a:off x="3791160" y="1255680"/>
              <a:ext cx="420480" cy="695520"/>
            </a:xfrm>
            <a:custGeom>
              <a:avLst/>
              <a:gdLst/>
              <a:ahLst/>
              <a:cxnLst/>
              <a:rect l="l" t="t" r="r" b="b"/>
              <a:pathLst>
                <a:path w="99" h="164">
                  <a:moveTo>
                    <a:pt x="85" y="104"/>
                  </a:moveTo>
                  <a:cubicBezTo>
                    <a:pt x="69" y="108"/>
                    <a:pt x="55" y="125"/>
                    <a:pt x="37" y="124"/>
                  </a:cubicBezTo>
                  <a:cubicBezTo>
                    <a:pt x="28" y="124"/>
                    <a:pt x="27" y="110"/>
                    <a:pt x="26" y="104"/>
                  </a:cubicBezTo>
                  <a:cubicBezTo>
                    <a:pt x="25" y="100"/>
                    <a:pt x="25" y="96"/>
                    <a:pt x="25" y="91"/>
                  </a:cubicBezTo>
                  <a:cubicBezTo>
                    <a:pt x="33" y="89"/>
                    <a:pt x="41" y="86"/>
                    <a:pt x="48" y="84"/>
                  </a:cubicBezTo>
                  <a:cubicBezTo>
                    <a:pt x="59" y="80"/>
                    <a:pt x="73" y="79"/>
                    <a:pt x="80" y="69"/>
                  </a:cubicBezTo>
                  <a:cubicBezTo>
                    <a:pt x="82" y="65"/>
                    <a:pt x="80" y="60"/>
                    <a:pt x="77" y="59"/>
                  </a:cubicBezTo>
                  <a:cubicBezTo>
                    <a:pt x="65" y="55"/>
                    <a:pt x="53" y="62"/>
                    <a:pt x="42" y="66"/>
                  </a:cubicBezTo>
                  <a:cubicBezTo>
                    <a:pt x="36" y="68"/>
                    <a:pt x="30" y="70"/>
                    <a:pt x="24" y="73"/>
                  </a:cubicBezTo>
                  <a:cubicBezTo>
                    <a:pt x="24" y="59"/>
                    <a:pt x="24" y="44"/>
                    <a:pt x="19" y="32"/>
                  </a:cubicBezTo>
                  <a:cubicBezTo>
                    <a:pt x="31" y="30"/>
                    <a:pt x="42" y="28"/>
                    <a:pt x="53" y="27"/>
                  </a:cubicBezTo>
                  <a:cubicBezTo>
                    <a:pt x="65" y="25"/>
                    <a:pt x="76" y="25"/>
                    <a:pt x="84" y="16"/>
                  </a:cubicBezTo>
                  <a:cubicBezTo>
                    <a:pt x="87" y="12"/>
                    <a:pt x="84" y="7"/>
                    <a:pt x="80" y="5"/>
                  </a:cubicBezTo>
                  <a:cubicBezTo>
                    <a:pt x="70" y="0"/>
                    <a:pt x="56" y="5"/>
                    <a:pt x="45" y="7"/>
                  </a:cubicBezTo>
                  <a:cubicBezTo>
                    <a:pt x="33" y="9"/>
                    <a:pt x="20" y="12"/>
                    <a:pt x="9" y="18"/>
                  </a:cubicBezTo>
                  <a:cubicBezTo>
                    <a:pt x="6" y="19"/>
                    <a:pt x="5" y="21"/>
                    <a:pt x="5" y="24"/>
                  </a:cubicBezTo>
                  <a:cubicBezTo>
                    <a:pt x="0" y="40"/>
                    <a:pt x="2" y="58"/>
                    <a:pt x="2" y="75"/>
                  </a:cubicBezTo>
                  <a:cubicBezTo>
                    <a:pt x="2" y="92"/>
                    <a:pt x="2" y="108"/>
                    <a:pt x="8" y="124"/>
                  </a:cubicBezTo>
                  <a:cubicBezTo>
                    <a:pt x="21" y="164"/>
                    <a:pt x="77" y="143"/>
                    <a:pt x="94" y="118"/>
                  </a:cubicBezTo>
                  <a:cubicBezTo>
                    <a:pt x="99" y="112"/>
                    <a:pt x="93" y="102"/>
                    <a:pt x="85" y="10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204"/>
            <p:cNvSpPr/>
            <p:nvPr/>
          </p:nvSpPr>
          <p:spPr>
            <a:xfrm>
              <a:off x="4160880" y="1489320"/>
              <a:ext cx="172800" cy="83880"/>
            </a:xfrm>
            <a:custGeom>
              <a:avLst/>
              <a:gdLst/>
              <a:ahLst/>
              <a:cxnLst/>
              <a:rect l="l" t="t" r="r" b="b"/>
              <a:pathLst>
                <a:path w="41" h="20">
                  <a:moveTo>
                    <a:pt x="31" y="0"/>
                  </a:moveTo>
                  <a:cubicBezTo>
                    <a:pt x="26" y="0"/>
                    <a:pt x="0" y="6"/>
                    <a:pt x="7" y="16"/>
                  </a:cubicBezTo>
                  <a:cubicBezTo>
                    <a:pt x="10" y="20"/>
                    <a:pt x="15" y="19"/>
                    <a:pt x="19" y="18"/>
                  </a:cubicBezTo>
                  <a:cubicBezTo>
                    <a:pt x="24" y="18"/>
                    <a:pt x="30" y="17"/>
                    <a:pt x="34" y="15"/>
                  </a:cubicBezTo>
                  <a:cubicBezTo>
                    <a:pt x="41" y="11"/>
                    <a:pt x="40" y="0"/>
                    <a:pt x="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205"/>
            <p:cNvSpPr/>
            <p:nvPr/>
          </p:nvSpPr>
          <p:spPr>
            <a:xfrm>
              <a:off x="4194360" y="1573560"/>
              <a:ext cx="131760" cy="98280"/>
            </a:xfrm>
            <a:custGeom>
              <a:avLst/>
              <a:gdLst/>
              <a:ahLst/>
              <a:cxnLst/>
              <a:rect l="l" t="t" r="r" b="b"/>
              <a:pathLst>
                <a:path w="31" h="23">
                  <a:moveTo>
                    <a:pt x="27" y="2"/>
                  </a:moveTo>
                  <a:cubicBezTo>
                    <a:pt x="19" y="0"/>
                    <a:pt x="13" y="7"/>
                    <a:pt x="6" y="9"/>
                  </a:cubicBezTo>
                  <a:cubicBezTo>
                    <a:pt x="3" y="10"/>
                    <a:pt x="0" y="13"/>
                    <a:pt x="1" y="17"/>
                  </a:cubicBezTo>
                  <a:cubicBezTo>
                    <a:pt x="1" y="20"/>
                    <a:pt x="5" y="23"/>
                    <a:pt x="8" y="22"/>
                  </a:cubicBezTo>
                  <a:cubicBezTo>
                    <a:pt x="16" y="21"/>
                    <a:pt x="30" y="17"/>
                    <a:pt x="31" y="8"/>
                  </a:cubicBezTo>
                  <a:cubicBezTo>
                    <a:pt x="31" y="6"/>
                    <a:pt x="29" y="3"/>
                    <a:pt x="27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206"/>
            <p:cNvSpPr/>
            <p:nvPr/>
          </p:nvSpPr>
          <p:spPr>
            <a:xfrm>
              <a:off x="4338720" y="1357560"/>
              <a:ext cx="398520" cy="352440"/>
            </a:xfrm>
            <a:custGeom>
              <a:avLst/>
              <a:gdLst/>
              <a:ahLst/>
              <a:cxnLst/>
              <a:rect l="l" t="t" r="r" b="b"/>
              <a:pathLst>
                <a:path w="94" h="83">
                  <a:moveTo>
                    <a:pt x="62" y="5"/>
                  </a:moveTo>
                  <a:cubicBezTo>
                    <a:pt x="54" y="6"/>
                    <a:pt x="48" y="12"/>
                    <a:pt x="44" y="19"/>
                  </a:cubicBezTo>
                  <a:cubicBezTo>
                    <a:pt x="38" y="14"/>
                    <a:pt x="31" y="11"/>
                    <a:pt x="24" y="15"/>
                  </a:cubicBezTo>
                  <a:cubicBezTo>
                    <a:pt x="1" y="26"/>
                    <a:pt x="0" y="54"/>
                    <a:pt x="4" y="76"/>
                  </a:cubicBezTo>
                  <a:cubicBezTo>
                    <a:pt x="6" y="83"/>
                    <a:pt x="16" y="81"/>
                    <a:pt x="15" y="74"/>
                  </a:cubicBezTo>
                  <a:cubicBezTo>
                    <a:pt x="14" y="62"/>
                    <a:pt x="15" y="39"/>
                    <a:pt x="27" y="32"/>
                  </a:cubicBezTo>
                  <a:cubicBezTo>
                    <a:pt x="27" y="32"/>
                    <a:pt x="28" y="32"/>
                    <a:pt x="29" y="32"/>
                  </a:cubicBezTo>
                  <a:cubicBezTo>
                    <a:pt x="30" y="33"/>
                    <a:pt x="31" y="36"/>
                    <a:pt x="32" y="37"/>
                  </a:cubicBezTo>
                  <a:cubicBezTo>
                    <a:pt x="35" y="42"/>
                    <a:pt x="36" y="47"/>
                    <a:pt x="36" y="53"/>
                  </a:cubicBezTo>
                  <a:cubicBezTo>
                    <a:pt x="36" y="60"/>
                    <a:pt x="37" y="66"/>
                    <a:pt x="37" y="70"/>
                  </a:cubicBezTo>
                  <a:cubicBezTo>
                    <a:pt x="39" y="81"/>
                    <a:pt x="55" y="80"/>
                    <a:pt x="56" y="69"/>
                  </a:cubicBezTo>
                  <a:cubicBezTo>
                    <a:pt x="57" y="60"/>
                    <a:pt x="57" y="50"/>
                    <a:pt x="55" y="40"/>
                  </a:cubicBezTo>
                  <a:cubicBezTo>
                    <a:pt x="56" y="33"/>
                    <a:pt x="58" y="26"/>
                    <a:pt x="64" y="22"/>
                  </a:cubicBezTo>
                  <a:cubicBezTo>
                    <a:pt x="72" y="18"/>
                    <a:pt x="71" y="60"/>
                    <a:pt x="72" y="64"/>
                  </a:cubicBezTo>
                  <a:cubicBezTo>
                    <a:pt x="74" y="71"/>
                    <a:pt x="83" y="71"/>
                    <a:pt x="86" y="65"/>
                  </a:cubicBezTo>
                  <a:cubicBezTo>
                    <a:pt x="94" y="48"/>
                    <a:pt x="91" y="0"/>
                    <a:pt x="6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207"/>
            <p:cNvSpPr/>
            <p:nvPr/>
          </p:nvSpPr>
          <p:spPr>
            <a:xfrm>
              <a:off x="4704120" y="1281240"/>
              <a:ext cx="330120" cy="304920"/>
            </a:xfrm>
            <a:custGeom>
              <a:avLst/>
              <a:gdLst/>
              <a:ahLst/>
              <a:cxnLst/>
              <a:rect l="l" t="t" r="r" b="b"/>
              <a:pathLst>
                <a:path w="78" h="72">
                  <a:moveTo>
                    <a:pt x="69" y="38"/>
                  </a:moveTo>
                  <a:cubicBezTo>
                    <a:pt x="59" y="41"/>
                    <a:pt x="52" y="49"/>
                    <a:pt x="42" y="51"/>
                  </a:cubicBezTo>
                  <a:cubicBezTo>
                    <a:pt x="38" y="51"/>
                    <a:pt x="33" y="49"/>
                    <a:pt x="31" y="46"/>
                  </a:cubicBezTo>
                  <a:cubicBezTo>
                    <a:pt x="28" y="41"/>
                    <a:pt x="28" y="36"/>
                    <a:pt x="31" y="30"/>
                  </a:cubicBezTo>
                  <a:cubicBezTo>
                    <a:pt x="34" y="23"/>
                    <a:pt x="43" y="17"/>
                    <a:pt x="50" y="12"/>
                  </a:cubicBezTo>
                  <a:cubicBezTo>
                    <a:pt x="53" y="9"/>
                    <a:pt x="51" y="3"/>
                    <a:pt x="46" y="2"/>
                  </a:cubicBezTo>
                  <a:cubicBezTo>
                    <a:pt x="19" y="0"/>
                    <a:pt x="0" y="31"/>
                    <a:pt x="12" y="55"/>
                  </a:cubicBezTo>
                  <a:cubicBezTo>
                    <a:pt x="18" y="65"/>
                    <a:pt x="29" y="72"/>
                    <a:pt x="41" y="72"/>
                  </a:cubicBezTo>
                  <a:cubicBezTo>
                    <a:pt x="55" y="72"/>
                    <a:pt x="74" y="63"/>
                    <a:pt x="77" y="48"/>
                  </a:cubicBezTo>
                  <a:cubicBezTo>
                    <a:pt x="78" y="43"/>
                    <a:pt x="75" y="36"/>
                    <a:pt x="69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CustomShape 208"/>
            <p:cNvSpPr/>
            <p:nvPr/>
          </p:nvSpPr>
          <p:spPr>
            <a:xfrm>
              <a:off x="4894560" y="1047600"/>
              <a:ext cx="284040" cy="245880"/>
            </a:xfrm>
            <a:custGeom>
              <a:avLst/>
              <a:gdLst/>
              <a:ahLst/>
              <a:cxnLst/>
              <a:rect l="l" t="t" r="r" b="b"/>
              <a:pathLst>
                <a:path w="67" h="58">
                  <a:moveTo>
                    <a:pt x="57" y="37"/>
                  </a:moveTo>
                  <a:cubicBezTo>
                    <a:pt x="52" y="36"/>
                    <a:pt x="46" y="36"/>
                    <a:pt x="40" y="36"/>
                  </a:cubicBezTo>
                  <a:cubicBezTo>
                    <a:pt x="43" y="29"/>
                    <a:pt x="44" y="20"/>
                    <a:pt x="38" y="13"/>
                  </a:cubicBezTo>
                  <a:cubicBezTo>
                    <a:pt x="28" y="0"/>
                    <a:pt x="10" y="10"/>
                    <a:pt x="3" y="20"/>
                  </a:cubicBezTo>
                  <a:cubicBezTo>
                    <a:pt x="0" y="23"/>
                    <a:pt x="5" y="26"/>
                    <a:pt x="8" y="25"/>
                  </a:cubicBezTo>
                  <a:cubicBezTo>
                    <a:pt x="11" y="24"/>
                    <a:pt x="23" y="19"/>
                    <a:pt x="23" y="23"/>
                  </a:cubicBezTo>
                  <a:cubicBezTo>
                    <a:pt x="23" y="29"/>
                    <a:pt x="17" y="35"/>
                    <a:pt x="13" y="39"/>
                  </a:cubicBezTo>
                  <a:cubicBezTo>
                    <a:pt x="6" y="46"/>
                    <a:pt x="11" y="56"/>
                    <a:pt x="21" y="56"/>
                  </a:cubicBezTo>
                  <a:cubicBezTo>
                    <a:pt x="33" y="55"/>
                    <a:pt x="49" y="58"/>
                    <a:pt x="60" y="52"/>
                  </a:cubicBezTo>
                  <a:cubicBezTo>
                    <a:pt x="67" y="48"/>
                    <a:pt x="65" y="39"/>
                    <a:pt x="57" y="3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CustomShape 209"/>
            <p:cNvSpPr/>
            <p:nvPr/>
          </p:nvSpPr>
          <p:spPr>
            <a:xfrm>
              <a:off x="3740400" y="448920"/>
              <a:ext cx="496800" cy="619200"/>
            </a:xfrm>
            <a:custGeom>
              <a:avLst/>
              <a:gdLst/>
              <a:ahLst/>
              <a:cxnLst/>
              <a:rect l="l" t="t" r="r" b="b"/>
              <a:pathLst>
                <a:path w="117" h="146">
                  <a:moveTo>
                    <a:pt x="88" y="38"/>
                  </a:moveTo>
                  <a:cubicBezTo>
                    <a:pt x="70" y="37"/>
                    <a:pt x="52" y="48"/>
                    <a:pt x="39" y="60"/>
                  </a:cubicBezTo>
                  <a:cubicBezTo>
                    <a:pt x="39" y="61"/>
                    <a:pt x="38" y="62"/>
                    <a:pt x="38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4" y="65"/>
                    <a:pt x="33" y="63"/>
                    <a:pt x="34" y="61"/>
                  </a:cubicBezTo>
                  <a:cubicBezTo>
                    <a:pt x="34" y="60"/>
                    <a:pt x="35" y="59"/>
                    <a:pt x="36" y="58"/>
                  </a:cubicBezTo>
                  <a:cubicBezTo>
                    <a:pt x="38" y="50"/>
                    <a:pt x="42" y="41"/>
                    <a:pt x="43" y="32"/>
                  </a:cubicBezTo>
                  <a:cubicBezTo>
                    <a:pt x="44" y="23"/>
                    <a:pt x="42" y="0"/>
                    <a:pt x="27" y="9"/>
                  </a:cubicBezTo>
                  <a:cubicBezTo>
                    <a:pt x="13" y="17"/>
                    <a:pt x="8" y="40"/>
                    <a:pt x="5" y="55"/>
                  </a:cubicBezTo>
                  <a:cubicBezTo>
                    <a:pt x="2" y="70"/>
                    <a:pt x="0" y="85"/>
                    <a:pt x="0" y="100"/>
                  </a:cubicBezTo>
                  <a:cubicBezTo>
                    <a:pt x="0" y="117"/>
                    <a:pt x="2" y="132"/>
                    <a:pt x="5" y="146"/>
                  </a:cubicBezTo>
                  <a:cubicBezTo>
                    <a:pt x="30" y="127"/>
                    <a:pt x="53" y="107"/>
                    <a:pt x="75" y="84"/>
                  </a:cubicBezTo>
                  <a:cubicBezTo>
                    <a:pt x="81" y="77"/>
                    <a:pt x="117" y="39"/>
                    <a:pt x="88" y="38"/>
                  </a:cubicBezTo>
                  <a:close/>
                </a:path>
              </a:pathLst>
            </a:custGeom>
            <a:solidFill>
              <a:srgbClr val="E943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210"/>
            <p:cNvSpPr/>
            <p:nvPr/>
          </p:nvSpPr>
          <p:spPr>
            <a:xfrm>
              <a:off x="3740400" y="779400"/>
              <a:ext cx="339480" cy="288720"/>
            </a:xfrm>
            <a:custGeom>
              <a:avLst/>
              <a:gdLst/>
              <a:ahLst/>
              <a:cxnLst/>
              <a:rect l="l" t="t" r="r" b="b"/>
              <a:pathLst>
                <a:path w="80" h="68">
                  <a:moveTo>
                    <a:pt x="12" y="34"/>
                  </a:moveTo>
                  <a:cubicBezTo>
                    <a:pt x="11" y="35"/>
                    <a:pt x="9" y="35"/>
                    <a:pt x="8" y="33"/>
                  </a:cubicBezTo>
                  <a:cubicBezTo>
                    <a:pt x="5" y="27"/>
                    <a:pt x="3" y="20"/>
                    <a:pt x="0" y="13"/>
                  </a:cubicBezTo>
                  <a:cubicBezTo>
                    <a:pt x="0" y="16"/>
                    <a:pt x="0" y="19"/>
                    <a:pt x="0" y="22"/>
                  </a:cubicBezTo>
                  <a:cubicBezTo>
                    <a:pt x="0" y="39"/>
                    <a:pt x="2" y="54"/>
                    <a:pt x="5" y="68"/>
                  </a:cubicBezTo>
                  <a:cubicBezTo>
                    <a:pt x="30" y="49"/>
                    <a:pt x="53" y="29"/>
                    <a:pt x="75" y="6"/>
                  </a:cubicBezTo>
                  <a:cubicBezTo>
                    <a:pt x="76" y="5"/>
                    <a:pt x="78" y="3"/>
                    <a:pt x="80" y="0"/>
                  </a:cubicBezTo>
                  <a:cubicBezTo>
                    <a:pt x="58" y="12"/>
                    <a:pt x="35" y="23"/>
                    <a:pt x="12" y="34"/>
                  </a:cubicBezTo>
                  <a:close/>
                </a:path>
              </a:pathLst>
            </a:custGeom>
            <a:solidFill>
              <a:srgbClr val="A52D3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211"/>
            <p:cNvSpPr/>
            <p:nvPr/>
          </p:nvSpPr>
          <p:spPr>
            <a:xfrm>
              <a:off x="3706920" y="423720"/>
              <a:ext cx="530280" cy="704880"/>
            </a:xfrm>
            <a:custGeom>
              <a:avLst/>
              <a:gdLst/>
              <a:ahLst/>
              <a:cxnLst/>
              <a:rect l="l" t="t" r="r" b="b"/>
              <a:pathLst>
                <a:path w="125" h="166">
                  <a:moveTo>
                    <a:pt x="97" y="38"/>
                  </a:moveTo>
                  <a:cubicBezTo>
                    <a:pt x="83" y="36"/>
                    <a:pt x="65" y="45"/>
                    <a:pt x="53" y="55"/>
                  </a:cubicBezTo>
                  <a:cubicBezTo>
                    <a:pt x="59" y="40"/>
                    <a:pt x="64" y="19"/>
                    <a:pt x="52" y="11"/>
                  </a:cubicBezTo>
                  <a:cubicBezTo>
                    <a:pt x="36" y="0"/>
                    <a:pt x="23" y="14"/>
                    <a:pt x="16" y="28"/>
                  </a:cubicBezTo>
                  <a:cubicBezTo>
                    <a:pt x="6" y="48"/>
                    <a:pt x="3" y="74"/>
                    <a:pt x="1" y="96"/>
                  </a:cubicBezTo>
                  <a:cubicBezTo>
                    <a:pt x="0" y="116"/>
                    <a:pt x="1" y="138"/>
                    <a:pt x="6" y="159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34" y="147"/>
                    <a:pt x="52" y="132"/>
                    <a:pt x="68" y="116"/>
                  </a:cubicBezTo>
                  <a:cubicBezTo>
                    <a:pt x="82" y="101"/>
                    <a:pt x="101" y="86"/>
                    <a:pt x="110" y="67"/>
                  </a:cubicBezTo>
                  <a:cubicBezTo>
                    <a:pt x="116" y="54"/>
                    <a:pt x="112" y="41"/>
                    <a:pt x="97" y="38"/>
                  </a:cubicBezTo>
                  <a:close/>
                  <a:moveTo>
                    <a:pt x="83" y="90"/>
                  </a:moveTo>
                  <a:cubicBezTo>
                    <a:pt x="61" y="113"/>
                    <a:pt x="38" y="133"/>
                    <a:pt x="13" y="152"/>
                  </a:cubicBezTo>
                  <a:cubicBezTo>
                    <a:pt x="10" y="138"/>
                    <a:pt x="8" y="123"/>
                    <a:pt x="8" y="106"/>
                  </a:cubicBezTo>
                  <a:cubicBezTo>
                    <a:pt x="8" y="91"/>
                    <a:pt x="10" y="76"/>
                    <a:pt x="13" y="61"/>
                  </a:cubicBezTo>
                  <a:cubicBezTo>
                    <a:pt x="16" y="46"/>
                    <a:pt x="21" y="23"/>
                    <a:pt x="35" y="15"/>
                  </a:cubicBezTo>
                  <a:cubicBezTo>
                    <a:pt x="50" y="6"/>
                    <a:pt x="52" y="29"/>
                    <a:pt x="51" y="38"/>
                  </a:cubicBezTo>
                  <a:cubicBezTo>
                    <a:pt x="50" y="47"/>
                    <a:pt x="46" y="56"/>
                    <a:pt x="44" y="64"/>
                  </a:cubicBezTo>
                  <a:cubicBezTo>
                    <a:pt x="43" y="65"/>
                    <a:pt x="42" y="66"/>
                    <a:pt x="42" y="67"/>
                  </a:cubicBezTo>
                  <a:cubicBezTo>
                    <a:pt x="41" y="69"/>
                    <a:pt x="42" y="71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5" y="69"/>
                    <a:pt x="45" y="69"/>
                    <a:pt x="46" y="69"/>
                  </a:cubicBezTo>
                  <a:cubicBezTo>
                    <a:pt x="46" y="68"/>
                    <a:pt x="47" y="67"/>
                    <a:pt x="47" y="66"/>
                  </a:cubicBezTo>
                  <a:cubicBezTo>
                    <a:pt x="60" y="54"/>
                    <a:pt x="78" y="43"/>
                    <a:pt x="96" y="44"/>
                  </a:cubicBezTo>
                  <a:cubicBezTo>
                    <a:pt x="125" y="45"/>
                    <a:pt x="89" y="83"/>
                    <a:pt x="83" y="9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212"/>
            <p:cNvSpPr/>
            <p:nvPr/>
          </p:nvSpPr>
          <p:spPr>
            <a:xfrm>
              <a:off x="3587760" y="580680"/>
              <a:ext cx="101520" cy="42840"/>
            </a:xfrm>
            <a:custGeom>
              <a:avLst/>
              <a:gdLst/>
              <a:ahLst/>
              <a:cxnLst/>
              <a:rect l="l" t="t" r="r" b="b"/>
              <a:pathLst>
                <a:path w="24" h="10">
                  <a:moveTo>
                    <a:pt x="22" y="5"/>
                  </a:moveTo>
                  <a:cubicBezTo>
                    <a:pt x="19" y="3"/>
                    <a:pt x="16" y="3"/>
                    <a:pt x="13" y="2"/>
                  </a:cubicBezTo>
                  <a:cubicBezTo>
                    <a:pt x="10" y="2"/>
                    <a:pt x="6" y="1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7" y="7"/>
                    <a:pt x="16" y="10"/>
                    <a:pt x="22" y="9"/>
                  </a:cubicBezTo>
                  <a:cubicBezTo>
                    <a:pt x="24" y="8"/>
                    <a:pt x="24" y="5"/>
                    <a:pt x="2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213"/>
            <p:cNvSpPr/>
            <p:nvPr/>
          </p:nvSpPr>
          <p:spPr>
            <a:xfrm>
              <a:off x="3544920" y="814320"/>
              <a:ext cx="85680" cy="25200"/>
            </a:xfrm>
            <a:custGeom>
              <a:avLst/>
              <a:gdLst/>
              <a:ahLst/>
              <a:cxnLst/>
              <a:rect l="l" t="t" r="r" b="b"/>
              <a:pathLst>
                <a:path w="20" h="6">
                  <a:moveTo>
                    <a:pt x="18" y="1"/>
                  </a:moveTo>
                  <a:cubicBezTo>
                    <a:pt x="16" y="0"/>
                    <a:pt x="12" y="0"/>
                    <a:pt x="9" y="0"/>
                  </a:cubicBezTo>
                  <a:cubicBezTo>
                    <a:pt x="7" y="0"/>
                    <a:pt x="4" y="1"/>
                    <a:pt x="2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3" y="5"/>
                    <a:pt x="6" y="5"/>
                    <a:pt x="8" y="5"/>
                  </a:cubicBezTo>
                  <a:cubicBezTo>
                    <a:pt x="11" y="5"/>
                    <a:pt x="15" y="6"/>
                    <a:pt x="18" y="5"/>
                  </a:cubicBezTo>
                  <a:cubicBezTo>
                    <a:pt x="19" y="4"/>
                    <a:pt x="20" y="2"/>
                    <a:pt x="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214"/>
            <p:cNvSpPr/>
            <p:nvPr/>
          </p:nvSpPr>
          <p:spPr>
            <a:xfrm>
              <a:off x="3953160" y="1000080"/>
              <a:ext cx="33120" cy="110880"/>
            </a:xfrm>
            <a:custGeom>
              <a:avLst/>
              <a:gdLst/>
              <a:ahLst/>
              <a:cxnLst/>
              <a:rect l="l" t="t" r="r" b="b"/>
              <a:pathLst>
                <a:path w="8" h="26">
                  <a:moveTo>
                    <a:pt x="7" y="14"/>
                  </a:moveTo>
                  <a:cubicBezTo>
                    <a:pt x="7" y="10"/>
                    <a:pt x="8" y="6"/>
                    <a:pt x="6" y="2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0" y="5"/>
                    <a:pt x="1" y="9"/>
                    <a:pt x="1" y="12"/>
                  </a:cubicBezTo>
                  <a:cubicBezTo>
                    <a:pt x="1" y="16"/>
                    <a:pt x="2" y="21"/>
                    <a:pt x="5" y="24"/>
                  </a:cubicBezTo>
                  <a:cubicBezTo>
                    <a:pt x="5" y="26"/>
                    <a:pt x="8" y="26"/>
                    <a:pt x="8" y="24"/>
                  </a:cubicBezTo>
                  <a:cubicBezTo>
                    <a:pt x="8" y="20"/>
                    <a:pt x="8" y="17"/>
                    <a:pt x="7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6" name="CustomShape 215"/>
            <p:cNvSpPr/>
            <p:nvPr/>
          </p:nvSpPr>
          <p:spPr>
            <a:xfrm>
              <a:off x="4131000" y="895320"/>
              <a:ext cx="71280" cy="63360"/>
            </a:xfrm>
            <a:custGeom>
              <a:avLst/>
              <a:gdLst/>
              <a:ahLst/>
              <a:cxnLst/>
              <a:rect l="l" t="t" r="r" b="b"/>
              <a:pathLst>
                <a:path w="17" h="15">
                  <a:moveTo>
                    <a:pt x="16" y="12"/>
                  </a:moveTo>
                  <a:cubicBezTo>
                    <a:pt x="14" y="10"/>
                    <a:pt x="12" y="8"/>
                    <a:pt x="10" y="6"/>
                  </a:cubicBezTo>
                  <a:cubicBezTo>
                    <a:pt x="8" y="4"/>
                    <a:pt x="6" y="2"/>
                    <a:pt x="3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2" y="9"/>
                    <a:pt x="9" y="14"/>
                    <a:pt x="15" y="15"/>
                  </a:cubicBezTo>
                  <a:cubicBezTo>
                    <a:pt x="16" y="15"/>
                    <a:pt x="17" y="14"/>
                    <a:pt x="16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7" name="CustomShape 216"/>
            <p:cNvSpPr/>
            <p:nvPr/>
          </p:nvSpPr>
          <p:spPr>
            <a:xfrm>
              <a:off x="4249800" y="571320"/>
              <a:ext cx="126720" cy="42840"/>
            </a:xfrm>
            <a:custGeom>
              <a:avLst/>
              <a:gdLst/>
              <a:ahLst/>
              <a:cxnLst/>
              <a:rect l="l" t="t" r="r" b="b"/>
              <a:pathLst>
                <a:path w="30" h="10">
                  <a:moveTo>
                    <a:pt x="27" y="4"/>
                  </a:moveTo>
                  <a:cubicBezTo>
                    <a:pt x="19" y="3"/>
                    <a:pt x="9" y="0"/>
                    <a:pt x="2" y="4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6" y="10"/>
                    <a:pt x="10" y="9"/>
                    <a:pt x="14" y="9"/>
                  </a:cubicBezTo>
                  <a:cubicBezTo>
                    <a:pt x="18" y="9"/>
                    <a:pt x="23" y="9"/>
                    <a:pt x="27" y="9"/>
                  </a:cubicBezTo>
                  <a:cubicBezTo>
                    <a:pt x="30" y="9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217"/>
            <p:cNvSpPr/>
            <p:nvPr/>
          </p:nvSpPr>
          <p:spPr>
            <a:xfrm>
              <a:off x="4240440" y="738000"/>
              <a:ext cx="50760" cy="25200"/>
            </a:xfrm>
            <a:custGeom>
              <a:avLst/>
              <a:gdLst/>
              <a:ahLst/>
              <a:cxnLst/>
              <a:rect l="l" t="t" r="r" b="b"/>
              <a:pathLst>
                <a:path w="12" h="6">
                  <a:moveTo>
                    <a:pt x="9" y="2"/>
                  </a:moveTo>
                  <a:cubicBezTo>
                    <a:pt x="7" y="2"/>
                    <a:pt x="4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3" y="6"/>
                    <a:pt x="6" y="6"/>
                    <a:pt x="9" y="6"/>
                  </a:cubicBezTo>
                  <a:cubicBezTo>
                    <a:pt x="11" y="6"/>
                    <a:pt x="12" y="2"/>
                    <a:pt x="9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59" name="Group 218"/>
          <p:cNvGrpSpPr/>
          <p:nvPr/>
        </p:nvGrpSpPr>
        <p:grpSpPr>
          <a:xfrm>
            <a:off x="6859440" y="824400"/>
            <a:ext cx="1378440" cy="1383120"/>
            <a:chOff x="6859440" y="824400"/>
            <a:chExt cx="1378440" cy="1383120"/>
          </a:xfrm>
        </p:grpSpPr>
        <p:sp>
          <p:nvSpPr>
            <p:cNvPr id="260" name="CustomShape 219"/>
            <p:cNvSpPr/>
            <p:nvPr/>
          </p:nvSpPr>
          <p:spPr>
            <a:xfrm rot="19628400">
              <a:off x="7045920" y="146952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220"/>
            <p:cNvSpPr/>
            <p:nvPr/>
          </p:nvSpPr>
          <p:spPr>
            <a:xfrm rot="19628400">
              <a:off x="7019280" y="136044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221"/>
            <p:cNvSpPr/>
            <p:nvPr/>
          </p:nvSpPr>
          <p:spPr>
            <a:xfrm rot="19628400">
              <a:off x="7177680" y="171900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222"/>
            <p:cNvSpPr/>
            <p:nvPr/>
          </p:nvSpPr>
          <p:spPr>
            <a:xfrm rot="19628400">
              <a:off x="7242480" y="186084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223"/>
            <p:cNvSpPr/>
            <p:nvPr/>
          </p:nvSpPr>
          <p:spPr>
            <a:xfrm rot="19628400">
              <a:off x="7115400" y="159012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224"/>
            <p:cNvSpPr/>
            <p:nvPr/>
          </p:nvSpPr>
          <p:spPr>
            <a:xfrm rot="19628400">
              <a:off x="7299360" y="197424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225"/>
            <p:cNvSpPr/>
            <p:nvPr/>
          </p:nvSpPr>
          <p:spPr>
            <a:xfrm rot="19628400">
              <a:off x="7144200" y="99468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226"/>
            <p:cNvSpPr/>
            <p:nvPr/>
          </p:nvSpPr>
          <p:spPr>
            <a:xfrm rot="19628400">
              <a:off x="7165800" y="106812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227"/>
            <p:cNvSpPr/>
            <p:nvPr/>
          </p:nvSpPr>
          <p:spPr>
            <a:xfrm rot="19628400">
              <a:off x="7196760" y="115848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228"/>
            <p:cNvSpPr/>
            <p:nvPr/>
          </p:nvSpPr>
          <p:spPr>
            <a:xfrm rot="19628400">
              <a:off x="7200000" y="117000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229"/>
            <p:cNvSpPr/>
            <p:nvPr/>
          </p:nvSpPr>
          <p:spPr>
            <a:xfrm rot="19628400">
              <a:off x="7178400" y="113796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230"/>
            <p:cNvSpPr/>
            <p:nvPr/>
          </p:nvSpPr>
          <p:spPr>
            <a:xfrm rot="19628400">
              <a:off x="7053120" y="101232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231"/>
            <p:cNvSpPr/>
            <p:nvPr/>
          </p:nvSpPr>
          <p:spPr>
            <a:xfrm rot="19628400">
              <a:off x="7430400" y="196812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232"/>
            <p:cNvSpPr/>
            <p:nvPr/>
          </p:nvSpPr>
          <p:spPr>
            <a:xfrm rot="19628400">
              <a:off x="7459560" y="200412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233"/>
            <p:cNvSpPr/>
            <p:nvPr/>
          </p:nvSpPr>
          <p:spPr>
            <a:xfrm rot="19628400">
              <a:off x="7501320" y="201780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5" name="CustomShape 234"/>
          <p:cNvSpPr/>
          <p:nvPr/>
        </p:nvSpPr>
        <p:spPr>
          <a:xfrm>
            <a:off x="10882440" y="4811760"/>
            <a:ext cx="293400" cy="326880"/>
          </a:xfrm>
          <a:custGeom>
            <a:avLst/>
            <a:gdLst/>
            <a:ahLst/>
            <a:cxnLst/>
            <a:rect l="l" t="t" r="r" b="b"/>
            <a:pathLst>
              <a:path w="69" h="77">
                <a:moveTo>
                  <a:pt x="50" y="24"/>
                </a:moveTo>
                <a:cubicBezTo>
                  <a:pt x="47" y="25"/>
                  <a:pt x="46" y="22"/>
                  <a:pt x="47" y="20"/>
                </a:cubicBezTo>
                <a:cubicBezTo>
                  <a:pt x="49" y="15"/>
                  <a:pt x="52" y="6"/>
                  <a:pt x="43" y="8"/>
                </a:cubicBezTo>
                <a:cubicBezTo>
                  <a:pt x="38" y="10"/>
                  <a:pt x="34" y="13"/>
                  <a:pt x="31" y="17"/>
                </a:cubicBezTo>
                <a:cubicBezTo>
                  <a:pt x="29" y="19"/>
                  <a:pt x="27" y="19"/>
                  <a:pt x="26" y="17"/>
                </a:cubicBezTo>
                <a:cubicBezTo>
                  <a:pt x="24" y="12"/>
                  <a:pt x="17" y="0"/>
                  <a:pt x="14" y="11"/>
                </a:cubicBezTo>
                <a:cubicBezTo>
                  <a:pt x="12" y="17"/>
                  <a:pt x="13" y="23"/>
                  <a:pt x="16" y="28"/>
                </a:cubicBezTo>
                <a:cubicBezTo>
                  <a:pt x="16" y="29"/>
                  <a:pt x="16" y="30"/>
                  <a:pt x="16" y="30"/>
                </a:cubicBezTo>
                <a:cubicBezTo>
                  <a:pt x="16" y="31"/>
                  <a:pt x="16" y="32"/>
                  <a:pt x="15" y="33"/>
                </a:cubicBezTo>
                <a:cubicBezTo>
                  <a:pt x="9" y="36"/>
                  <a:pt x="0" y="44"/>
                  <a:pt x="5" y="51"/>
                </a:cubicBezTo>
                <a:cubicBezTo>
                  <a:pt x="10" y="58"/>
                  <a:pt x="19" y="53"/>
                  <a:pt x="24" y="49"/>
                </a:cubicBezTo>
                <a:cubicBezTo>
                  <a:pt x="26" y="48"/>
                  <a:pt x="28" y="50"/>
                  <a:pt x="28" y="52"/>
                </a:cubicBezTo>
                <a:cubicBezTo>
                  <a:pt x="29" y="58"/>
                  <a:pt x="32" y="77"/>
                  <a:pt x="43" y="71"/>
                </a:cubicBezTo>
                <a:cubicBezTo>
                  <a:pt x="51" y="67"/>
                  <a:pt x="52" y="57"/>
                  <a:pt x="48" y="49"/>
                </a:cubicBezTo>
                <a:cubicBezTo>
                  <a:pt x="48" y="47"/>
                  <a:pt x="48" y="45"/>
                  <a:pt x="50" y="45"/>
                </a:cubicBezTo>
                <a:cubicBezTo>
                  <a:pt x="57" y="43"/>
                  <a:pt x="69" y="39"/>
                  <a:pt x="69" y="29"/>
                </a:cubicBezTo>
                <a:cubicBezTo>
                  <a:pt x="68" y="19"/>
                  <a:pt x="56" y="22"/>
                  <a:pt x="50" y="2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35"/>
          <p:cNvSpPr/>
          <p:nvPr/>
        </p:nvSpPr>
        <p:spPr>
          <a:xfrm>
            <a:off x="10861560" y="4799160"/>
            <a:ext cx="339840" cy="357120"/>
          </a:xfrm>
          <a:custGeom>
            <a:avLst/>
            <a:gdLst/>
            <a:ahLst/>
            <a:cxnLst/>
            <a:rect l="l" t="t" r="r" b="b"/>
            <a:pathLst>
              <a:path w="80" h="84">
                <a:moveTo>
                  <a:pt x="79" y="31"/>
                </a:moveTo>
                <a:cubicBezTo>
                  <a:pt x="79" y="20"/>
                  <a:pt x="67" y="19"/>
                  <a:pt x="59" y="20"/>
                </a:cubicBezTo>
                <a:cubicBezTo>
                  <a:pt x="60" y="15"/>
                  <a:pt x="60" y="8"/>
                  <a:pt x="54" y="6"/>
                </a:cubicBezTo>
                <a:cubicBezTo>
                  <a:pt x="47" y="3"/>
                  <a:pt x="39" y="9"/>
                  <a:pt x="34" y="14"/>
                </a:cubicBezTo>
                <a:cubicBezTo>
                  <a:pt x="31" y="7"/>
                  <a:pt x="24" y="0"/>
                  <a:pt x="17" y="6"/>
                </a:cubicBezTo>
                <a:cubicBezTo>
                  <a:pt x="11" y="13"/>
                  <a:pt x="11" y="24"/>
                  <a:pt x="16" y="32"/>
                </a:cubicBezTo>
                <a:cubicBezTo>
                  <a:pt x="8" y="37"/>
                  <a:pt x="0" y="46"/>
                  <a:pt x="5" y="56"/>
                </a:cubicBezTo>
                <a:cubicBezTo>
                  <a:pt x="10" y="66"/>
                  <a:pt x="20" y="64"/>
                  <a:pt x="28" y="60"/>
                </a:cubicBezTo>
                <a:cubicBezTo>
                  <a:pt x="30" y="71"/>
                  <a:pt x="36" y="84"/>
                  <a:pt x="49" y="80"/>
                </a:cubicBezTo>
                <a:cubicBezTo>
                  <a:pt x="61" y="76"/>
                  <a:pt x="63" y="63"/>
                  <a:pt x="59" y="52"/>
                </a:cubicBezTo>
                <a:cubicBezTo>
                  <a:pt x="70" y="50"/>
                  <a:pt x="80" y="43"/>
                  <a:pt x="79" y="31"/>
                </a:cubicBezTo>
                <a:close/>
                <a:moveTo>
                  <a:pt x="55" y="48"/>
                </a:moveTo>
                <a:cubicBezTo>
                  <a:pt x="53" y="48"/>
                  <a:pt x="53" y="50"/>
                  <a:pt x="53" y="52"/>
                </a:cubicBezTo>
                <a:cubicBezTo>
                  <a:pt x="57" y="60"/>
                  <a:pt x="56" y="70"/>
                  <a:pt x="48" y="74"/>
                </a:cubicBezTo>
                <a:cubicBezTo>
                  <a:pt x="37" y="80"/>
                  <a:pt x="34" y="61"/>
                  <a:pt x="33" y="55"/>
                </a:cubicBezTo>
                <a:cubicBezTo>
                  <a:pt x="33" y="53"/>
                  <a:pt x="31" y="51"/>
                  <a:pt x="29" y="52"/>
                </a:cubicBezTo>
                <a:cubicBezTo>
                  <a:pt x="24" y="56"/>
                  <a:pt x="15" y="61"/>
                  <a:pt x="10" y="54"/>
                </a:cubicBezTo>
                <a:cubicBezTo>
                  <a:pt x="5" y="47"/>
                  <a:pt x="14" y="39"/>
                  <a:pt x="20" y="36"/>
                </a:cubicBezTo>
                <a:cubicBezTo>
                  <a:pt x="21" y="35"/>
                  <a:pt x="21" y="34"/>
                  <a:pt x="21" y="33"/>
                </a:cubicBezTo>
                <a:cubicBezTo>
                  <a:pt x="21" y="33"/>
                  <a:pt x="21" y="32"/>
                  <a:pt x="21" y="31"/>
                </a:cubicBezTo>
                <a:cubicBezTo>
                  <a:pt x="18" y="26"/>
                  <a:pt x="17" y="20"/>
                  <a:pt x="19" y="14"/>
                </a:cubicBezTo>
                <a:cubicBezTo>
                  <a:pt x="22" y="3"/>
                  <a:pt x="29" y="15"/>
                  <a:pt x="31" y="20"/>
                </a:cubicBezTo>
                <a:cubicBezTo>
                  <a:pt x="32" y="22"/>
                  <a:pt x="34" y="22"/>
                  <a:pt x="36" y="20"/>
                </a:cubicBezTo>
                <a:cubicBezTo>
                  <a:pt x="39" y="16"/>
                  <a:pt x="43" y="13"/>
                  <a:pt x="48" y="11"/>
                </a:cubicBezTo>
                <a:cubicBezTo>
                  <a:pt x="57" y="9"/>
                  <a:pt x="54" y="18"/>
                  <a:pt x="52" y="23"/>
                </a:cubicBezTo>
                <a:cubicBezTo>
                  <a:pt x="51" y="25"/>
                  <a:pt x="52" y="28"/>
                  <a:pt x="55" y="27"/>
                </a:cubicBezTo>
                <a:cubicBezTo>
                  <a:pt x="61" y="25"/>
                  <a:pt x="73" y="22"/>
                  <a:pt x="74" y="32"/>
                </a:cubicBezTo>
                <a:cubicBezTo>
                  <a:pt x="74" y="42"/>
                  <a:pt x="62" y="46"/>
                  <a:pt x="55" y="4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906530"/>
            <a:ext cx="13049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d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1920" y="3345780"/>
            <a:ext cx="974820" cy="974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66441" r="21517" b="28893"/>
          <a:stretch/>
        </p:blipFill>
        <p:spPr bwMode="auto">
          <a:xfrm>
            <a:off x="2300595" y="5078001"/>
            <a:ext cx="6264696" cy="904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4" name="Picture 8" descr="Cambio de lugar para los festejos por el Día del Animal | FM Identida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"/>
          <a:stretch/>
        </p:blipFill>
        <p:spPr bwMode="auto">
          <a:xfrm>
            <a:off x="2593980" y="158835"/>
            <a:ext cx="6452079" cy="29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" name="Imagen 222"/>
          <p:cNvPicPr/>
          <p:nvPr/>
        </p:nvPicPr>
        <p:blipFill>
          <a:blip r:embed="rId6"/>
          <a:stretch/>
        </p:blipFill>
        <p:spPr>
          <a:xfrm>
            <a:off x="-3111480" y="5910120"/>
            <a:ext cx="11410920" cy="2936880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6"/>
          <a:stretch/>
        </p:blipFill>
        <p:spPr>
          <a:xfrm rot="21051600">
            <a:off x="4128840" y="5672160"/>
            <a:ext cx="11412360" cy="2936880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7"/>
          <a:stretch/>
        </p:blipFill>
        <p:spPr>
          <a:xfrm>
            <a:off x="9697194" y="-103320"/>
            <a:ext cx="2494926" cy="2380192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8"/>
          <a:stretch/>
        </p:blipFill>
        <p:spPr>
          <a:xfrm rot="11175000">
            <a:off x="-573621" y="-308982"/>
            <a:ext cx="2882326" cy="3008909"/>
          </a:xfrm>
          <a:prstGeom prst="rect">
            <a:avLst/>
          </a:prstGeom>
          <a:ln>
            <a:noFill/>
          </a:ln>
        </p:spPr>
      </p:pic>
      <p:sp>
        <p:nvSpPr>
          <p:cNvPr id="1001" name="CustomShape 7"/>
          <p:cNvSpPr/>
          <p:nvPr/>
        </p:nvSpPr>
        <p:spPr>
          <a:xfrm>
            <a:off x="2280370" y="3418905"/>
            <a:ext cx="3240360" cy="384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3200" b="1" spc="-1" dirty="0" smtClean="0">
                <a:solidFill>
                  <a:srgbClr val="FFFFFF"/>
                </a:solidFill>
                <a:latin typeface="Hind"/>
              </a:rPr>
              <a:t>¿QUÉ ES?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2712418" y="2064964"/>
            <a:ext cx="489834" cy="3164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3372712" y="2891284"/>
            <a:ext cx="2" cy="23379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3900550" y="2847880"/>
            <a:ext cx="124657" cy="2381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7134538" y="5315271"/>
            <a:ext cx="660816" cy="760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Rectángulo redondeado"/>
          <p:cNvSpPr/>
          <p:nvPr/>
        </p:nvSpPr>
        <p:spPr>
          <a:xfrm>
            <a:off x="9334872" y="3007825"/>
            <a:ext cx="1156689" cy="107831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0" name="29 Conector recto"/>
          <p:cNvCxnSpPr/>
          <p:nvPr/>
        </p:nvCxnSpPr>
        <p:spPr>
          <a:xfrm flipH="1">
            <a:off x="4512618" y="2276872"/>
            <a:ext cx="72180" cy="2952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5160690" y="3105563"/>
            <a:ext cx="72008" cy="2195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H="1">
            <a:off x="5664746" y="3007824"/>
            <a:ext cx="360040" cy="22933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6344726" y="2615383"/>
            <a:ext cx="0" cy="26858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911208" y="3007824"/>
            <a:ext cx="0" cy="22213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7464946" y="2856625"/>
            <a:ext cx="288032" cy="2372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7165" r="13056" b="14990"/>
          <a:stretch/>
        </p:blipFill>
        <p:spPr bwMode="auto">
          <a:xfrm>
            <a:off x="9527393" y="3064433"/>
            <a:ext cx="771645" cy="94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1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92652" y="474008"/>
            <a:ext cx="983862" cy="98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Imagen 115"/>
          <p:cNvPicPr/>
          <p:nvPr/>
        </p:nvPicPr>
        <p:blipFill>
          <a:blip r:embed="rId4"/>
          <a:stretch/>
        </p:blipFill>
        <p:spPr>
          <a:xfrm>
            <a:off x="65160" y="5994360"/>
            <a:ext cx="12896640" cy="2158920"/>
          </a:xfrm>
          <a:prstGeom prst="rect">
            <a:avLst/>
          </a:prstGeom>
          <a:ln>
            <a:noFill/>
          </a:ln>
        </p:spPr>
      </p:pic>
      <p:grpSp>
        <p:nvGrpSpPr>
          <p:cNvPr id="1289" name="Group 1"/>
          <p:cNvGrpSpPr/>
          <p:nvPr/>
        </p:nvGrpSpPr>
        <p:grpSpPr>
          <a:xfrm>
            <a:off x="10799640" y="3836880"/>
            <a:ext cx="1544760" cy="1990800"/>
            <a:chOff x="10799640" y="3836880"/>
            <a:chExt cx="1544760" cy="1990800"/>
          </a:xfrm>
        </p:grpSpPr>
        <p:sp>
          <p:nvSpPr>
            <p:cNvPr id="1290" name="CustomShape 2"/>
            <p:cNvSpPr/>
            <p:nvPr/>
          </p:nvSpPr>
          <p:spPr>
            <a:xfrm>
              <a:off x="11461680" y="3849480"/>
              <a:ext cx="293760" cy="326880"/>
            </a:xfrm>
            <a:custGeom>
              <a:avLst/>
              <a:gdLst/>
              <a:ahLst/>
              <a:cxnLst/>
              <a:rect l="l" t="t" r="r" b="b"/>
              <a:pathLst>
                <a:path w="69" h="77">
                  <a:moveTo>
                    <a:pt x="50" y="24"/>
                  </a:moveTo>
                  <a:cubicBezTo>
                    <a:pt x="47" y="25"/>
                    <a:pt x="46" y="22"/>
                    <a:pt x="47" y="20"/>
                  </a:cubicBezTo>
                  <a:cubicBezTo>
                    <a:pt x="49" y="15"/>
                    <a:pt x="52" y="6"/>
                    <a:pt x="43" y="8"/>
                  </a:cubicBezTo>
                  <a:cubicBezTo>
                    <a:pt x="38" y="10"/>
                    <a:pt x="34" y="13"/>
                    <a:pt x="31" y="17"/>
                  </a:cubicBezTo>
                  <a:cubicBezTo>
                    <a:pt x="29" y="19"/>
                    <a:pt x="27" y="19"/>
                    <a:pt x="26" y="17"/>
                  </a:cubicBezTo>
                  <a:cubicBezTo>
                    <a:pt x="24" y="12"/>
                    <a:pt x="17" y="0"/>
                    <a:pt x="14" y="11"/>
                  </a:cubicBezTo>
                  <a:cubicBezTo>
                    <a:pt x="12" y="17"/>
                    <a:pt x="13" y="23"/>
                    <a:pt x="16" y="28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6" y="31"/>
                    <a:pt x="16" y="32"/>
                    <a:pt x="15" y="33"/>
                  </a:cubicBezTo>
                  <a:cubicBezTo>
                    <a:pt x="9" y="36"/>
                    <a:pt x="0" y="44"/>
                    <a:pt x="5" y="51"/>
                  </a:cubicBezTo>
                  <a:cubicBezTo>
                    <a:pt x="10" y="58"/>
                    <a:pt x="19" y="53"/>
                    <a:pt x="24" y="49"/>
                  </a:cubicBezTo>
                  <a:cubicBezTo>
                    <a:pt x="26" y="48"/>
                    <a:pt x="28" y="50"/>
                    <a:pt x="28" y="52"/>
                  </a:cubicBezTo>
                  <a:cubicBezTo>
                    <a:pt x="29" y="58"/>
                    <a:pt x="32" y="77"/>
                    <a:pt x="43" y="71"/>
                  </a:cubicBezTo>
                  <a:cubicBezTo>
                    <a:pt x="51" y="67"/>
                    <a:pt x="52" y="57"/>
                    <a:pt x="48" y="49"/>
                  </a:cubicBezTo>
                  <a:cubicBezTo>
                    <a:pt x="48" y="47"/>
                    <a:pt x="48" y="45"/>
                    <a:pt x="50" y="45"/>
                  </a:cubicBezTo>
                  <a:cubicBezTo>
                    <a:pt x="57" y="43"/>
                    <a:pt x="69" y="39"/>
                    <a:pt x="69" y="29"/>
                  </a:cubicBezTo>
                  <a:cubicBezTo>
                    <a:pt x="68" y="19"/>
                    <a:pt x="56" y="22"/>
                    <a:pt x="50" y="24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1" name="CustomShape 3"/>
            <p:cNvSpPr/>
            <p:nvPr/>
          </p:nvSpPr>
          <p:spPr>
            <a:xfrm>
              <a:off x="10809000" y="4117680"/>
              <a:ext cx="793800" cy="588960"/>
            </a:xfrm>
            <a:custGeom>
              <a:avLst/>
              <a:gdLst/>
              <a:ahLst/>
              <a:cxnLst/>
              <a:rect l="l" t="t" r="r" b="b"/>
              <a:pathLst>
                <a:path w="187" h="139">
                  <a:moveTo>
                    <a:pt x="147" y="55"/>
                  </a:moveTo>
                  <a:cubicBezTo>
                    <a:pt x="144" y="55"/>
                    <a:pt x="143" y="52"/>
                    <a:pt x="144" y="50"/>
                  </a:cubicBezTo>
                  <a:cubicBezTo>
                    <a:pt x="158" y="36"/>
                    <a:pt x="141" y="30"/>
                    <a:pt x="133" y="33"/>
                  </a:cubicBezTo>
                  <a:cubicBezTo>
                    <a:pt x="131" y="34"/>
                    <a:pt x="128" y="34"/>
                    <a:pt x="126" y="35"/>
                  </a:cubicBezTo>
                  <a:cubicBezTo>
                    <a:pt x="124" y="35"/>
                    <a:pt x="120" y="36"/>
                    <a:pt x="118" y="35"/>
                  </a:cubicBezTo>
                  <a:cubicBezTo>
                    <a:pt x="113" y="32"/>
                    <a:pt x="111" y="28"/>
                    <a:pt x="111" y="21"/>
                  </a:cubicBezTo>
                  <a:cubicBezTo>
                    <a:pt x="112" y="17"/>
                    <a:pt x="115" y="7"/>
                    <a:pt x="108" y="4"/>
                  </a:cubicBezTo>
                  <a:cubicBezTo>
                    <a:pt x="100" y="0"/>
                    <a:pt x="92" y="6"/>
                    <a:pt x="86" y="11"/>
                  </a:cubicBezTo>
                  <a:cubicBezTo>
                    <a:pt x="79" y="18"/>
                    <a:pt x="73" y="25"/>
                    <a:pt x="68" y="34"/>
                  </a:cubicBezTo>
                  <a:cubicBezTo>
                    <a:pt x="68" y="34"/>
                    <a:pt x="67" y="34"/>
                    <a:pt x="67" y="34"/>
                  </a:cubicBezTo>
                  <a:cubicBezTo>
                    <a:pt x="66" y="36"/>
                    <a:pt x="63" y="37"/>
                    <a:pt x="62" y="35"/>
                  </a:cubicBezTo>
                  <a:cubicBezTo>
                    <a:pt x="58" y="26"/>
                    <a:pt x="48" y="20"/>
                    <a:pt x="43" y="31"/>
                  </a:cubicBezTo>
                  <a:cubicBezTo>
                    <a:pt x="40" y="38"/>
                    <a:pt x="40" y="45"/>
                    <a:pt x="40" y="52"/>
                  </a:cubicBezTo>
                  <a:cubicBezTo>
                    <a:pt x="41" y="55"/>
                    <a:pt x="37" y="56"/>
                    <a:pt x="35" y="55"/>
                  </a:cubicBezTo>
                  <a:cubicBezTo>
                    <a:pt x="33" y="53"/>
                    <a:pt x="19" y="42"/>
                    <a:pt x="16" y="48"/>
                  </a:cubicBezTo>
                  <a:cubicBezTo>
                    <a:pt x="14" y="52"/>
                    <a:pt x="15" y="57"/>
                    <a:pt x="16" y="61"/>
                  </a:cubicBezTo>
                  <a:cubicBezTo>
                    <a:pt x="19" y="71"/>
                    <a:pt x="25" y="81"/>
                    <a:pt x="34" y="87"/>
                  </a:cubicBezTo>
                  <a:cubicBezTo>
                    <a:pt x="35" y="88"/>
                    <a:pt x="36" y="91"/>
                    <a:pt x="34" y="92"/>
                  </a:cubicBezTo>
                  <a:cubicBezTo>
                    <a:pt x="28" y="98"/>
                    <a:pt x="19" y="102"/>
                    <a:pt x="13" y="108"/>
                  </a:cubicBezTo>
                  <a:cubicBezTo>
                    <a:pt x="0" y="119"/>
                    <a:pt x="8" y="133"/>
                    <a:pt x="23" y="133"/>
                  </a:cubicBezTo>
                  <a:cubicBezTo>
                    <a:pt x="41" y="132"/>
                    <a:pt x="56" y="123"/>
                    <a:pt x="73" y="118"/>
                  </a:cubicBezTo>
                  <a:cubicBezTo>
                    <a:pt x="84" y="115"/>
                    <a:pt x="94" y="113"/>
                    <a:pt x="102" y="123"/>
                  </a:cubicBezTo>
                  <a:cubicBezTo>
                    <a:pt x="104" y="125"/>
                    <a:pt x="106" y="128"/>
                    <a:pt x="108" y="131"/>
                  </a:cubicBezTo>
                  <a:cubicBezTo>
                    <a:pt x="114" y="139"/>
                    <a:pt x="126" y="139"/>
                    <a:pt x="130" y="128"/>
                  </a:cubicBezTo>
                  <a:cubicBezTo>
                    <a:pt x="134" y="119"/>
                    <a:pt x="135" y="109"/>
                    <a:pt x="134" y="99"/>
                  </a:cubicBezTo>
                  <a:cubicBezTo>
                    <a:pt x="134" y="97"/>
                    <a:pt x="135" y="96"/>
                    <a:pt x="136" y="96"/>
                  </a:cubicBezTo>
                  <a:cubicBezTo>
                    <a:pt x="150" y="93"/>
                    <a:pt x="168" y="86"/>
                    <a:pt x="176" y="73"/>
                  </a:cubicBezTo>
                  <a:cubicBezTo>
                    <a:pt x="187" y="56"/>
                    <a:pt x="157" y="55"/>
                    <a:pt x="147" y="55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2" name="CustomShape 4"/>
            <p:cNvSpPr/>
            <p:nvPr/>
          </p:nvSpPr>
          <p:spPr>
            <a:xfrm>
              <a:off x="10809000" y="4219200"/>
              <a:ext cx="758880" cy="487440"/>
            </a:xfrm>
            <a:custGeom>
              <a:avLst/>
              <a:gdLst/>
              <a:ahLst/>
              <a:cxnLst/>
              <a:rect l="l" t="t" r="r" b="b"/>
              <a:pathLst>
                <a:path w="179" h="115">
                  <a:moveTo>
                    <a:pt x="130" y="58"/>
                  </a:moveTo>
                  <a:cubicBezTo>
                    <a:pt x="128" y="64"/>
                    <a:pt x="124" y="74"/>
                    <a:pt x="117" y="74"/>
                  </a:cubicBezTo>
                  <a:cubicBezTo>
                    <a:pt x="109" y="74"/>
                    <a:pt x="104" y="68"/>
                    <a:pt x="101" y="62"/>
                  </a:cubicBezTo>
                  <a:cubicBezTo>
                    <a:pt x="93" y="69"/>
                    <a:pt x="80" y="79"/>
                    <a:pt x="68" y="72"/>
                  </a:cubicBezTo>
                  <a:cubicBezTo>
                    <a:pt x="63" y="69"/>
                    <a:pt x="62" y="65"/>
                    <a:pt x="65" y="62"/>
                  </a:cubicBezTo>
                  <a:cubicBezTo>
                    <a:pt x="54" y="59"/>
                    <a:pt x="56" y="48"/>
                    <a:pt x="65" y="42"/>
                  </a:cubicBezTo>
                  <a:cubicBezTo>
                    <a:pt x="52" y="36"/>
                    <a:pt x="50" y="17"/>
                    <a:pt x="56" y="3"/>
                  </a:cubicBezTo>
                  <a:cubicBezTo>
                    <a:pt x="52" y="0"/>
                    <a:pt x="46" y="0"/>
                    <a:pt x="43" y="7"/>
                  </a:cubicBezTo>
                  <a:cubicBezTo>
                    <a:pt x="40" y="14"/>
                    <a:pt x="40" y="21"/>
                    <a:pt x="40" y="28"/>
                  </a:cubicBezTo>
                  <a:cubicBezTo>
                    <a:pt x="41" y="31"/>
                    <a:pt x="37" y="32"/>
                    <a:pt x="35" y="31"/>
                  </a:cubicBezTo>
                  <a:cubicBezTo>
                    <a:pt x="33" y="29"/>
                    <a:pt x="19" y="18"/>
                    <a:pt x="16" y="24"/>
                  </a:cubicBezTo>
                  <a:cubicBezTo>
                    <a:pt x="14" y="28"/>
                    <a:pt x="15" y="33"/>
                    <a:pt x="16" y="37"/>
                  </a:cubicBezTo>
                  <a:cubicBezTo>
                    <a:pt x="19" y="47"/>
                    <a:pt x="25" y="57"/>
                    <a:pt x="34" y="63"/>
                  </a:cubicBezTo>
                  <a:cubicBezTo>
                    <a:pt x="35" y="64"/>
                    <a:pt x="36" y="67"/>
                    <a:pt x="34" y="68"/>
                  </a:cubicBezTo>
                  <a:cubicBezTo>
                    <a:pt x="28" y="74"/>
                    <a:pt x="19" y="78"/>
                    <a:pt x="13" y="84"/>
                  </a:cubicBezTo>
                  <a:cubicBezTo>
                    <a:pt x="0" y="95"/>
                    <a:pt x="8" y="109"/>
                    <a:pt x="23" y="109"/>
                  </a:cubicBezTo>
                  <a:cubicBezTo>
                    <a:pt x="41" y="108"/>
                    <a:pt x="56" y="99"/>
                    <a:pt x="73" y="94"/>
                  </a:cubicBezTo>
                  <a:cubicBezTo>
                    <a:pt x="84" y="91"/>
                    <a:pt x="94" y="89"/>
                    <a:pt x="102" y="99"/>
                  </a:cubicBezTo>
                  <a:cubicBezTo>
                    <a:pt x="104" y="101"/>
                    <a:pt x="106" y="104"/>
                    <a:pt x="108" y="107"/>
                  </a:cubicBezTo>
                  <a:cubicBezTo>
                    <a:pt x="114" y="115"/>
                    <a:pt x="126" y="115"/>
                    <a:pt x="130" y="104"/>
                  </a:cubicBezTo>
                  <a:cubicBezTo>
                    <a:pt x="134" y="95"/>
                    <a:pt x="135" y="85"/>
                    <a:pt x="134" y="75"/>
                  </a:cubicBezTo>
                  <a:cubicBezTo>
                    <a:pt x="134" y="73"/>
                    <a:pt x="135" y="72"/>
                    <a:pt x="136" y="72"/>
                  </a:cubicBezTo>
                  <a:cubicBezTo>
                    <a:pt x="150" y="69"/>
                    <a:pt x="168" y="62"/>
                    <a:pt x="176" y="49"/>
                  </a:cubicBezTo>
                  <a:cubicBezTo>
                    <a:pt x="178" y="47"/>
                    <a:pt x="178" y="45"/>
                    <a:pt x="179" y="43"/>
                  </a:cubicBezTo>
                  <a:cubicBezTo>
                    <a:pt x="165" y="56"/>
                    <a:pt x="146" y="66"/>
                    <a:pt x="130" y="58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3" name="CustomShape 5"/>
            <p:cNvSpPr/>
            <p:nvPr/>
          </p:nvSpPr>
          <p:spPr>
            <a:xfrm>
              <a:off x="10799640" y="4024080"/>
              <a:ext cx="806400" cy="720720"/>
            </a:xfrm>
            <a:custGeom>
              <a:avLst/>
              <a:gdLst/>
              <a:ahLst/>
              <a:cxnLst/>
              <a:rect l="l" t="t" r="r" b="b"/>
              <a:pathLst>
                <a:path w="190" h="170">
                  <a:moveTo>
                    <a:pt x="186" y="83"/>
                  </a:moveTo>
                  <a:cubicBezTo>
                    <a:pt x="182" y="72"/>
                    <a:pt x="165" y="71"/>
                    <a:pt x="154" y="71"/>
                  </a:cubicBezTo>
                  <a:cubicBezTo>
                    <a:pt x="158" y="63"/>
                    <a:pt x="158" y="53"/>
                    <a:pt x="147" y="49"/>
                  </a:cubicBezTo>
                  <a:cubicBezTo>
                    <a:pt x="140" y="46"/>
                    <a:pt x="134" y="49"/>
                    <a:pt x="127" y="51"/>
                  </a:cubicBezTo>
                  <a:cubicBezTo>
                    <a:pt x="115" y="55"/>
                    <a:pt x="121" y="32"/>
                    <a:pt x="120" y="28"/>
                  </a:cubicBezTo>
                  <a:cubicBezTo>
                    <a:pt x="108" y="0"/>
                    <a:pt x="77" y="36"/>
                    <a:pt x="68" y="51"/>
                  </a:cubicBezTo>
                  <a:cubicBezTo>
                    <a:pt x="64" y="43"/>
                    <a:pt x="57" y="34"/>
                    <a:pt x="47" y="41"/>
                  </a:cubicBezTo>
                  <a:cubicBezTo>
                    <a:pt x="39" y="46"/>
                    <a:pt x="36" y="58"/>
                    <a:pt x="36" y="68"/>
                  </a:cubicBezTo>
                  <a:cubicBezTo>
                    <a:pt x="26" y="62"/>
                    <a:pt x="13" y="58"/>
                    <a:pt x="11" y="72"/>
                  </a:cubicBezTo>
                  <a:cubicBezTo>
                    <a:pt x="8" y="87"/>
                    <a:pt x="18" y="103"/>
                    <a:pt x="29" y="112"/>
                  </a:cubicBezTo>
                  <a:cubicBezTo>
                    <a:pt x="18" y="120"/>
                    <a:pt x="1" y="127"/>
                    <a:pt x="0" y="143"/>
                  </a:cubicBezTo>
                  <a:cubicBezTo>
                    <a:pt x="0" y="156"/>
                    <a:pt x="18" y="161"/>
                    <a:pt x="28" y="161"/>
                  </a:cubicBezTo>
                  <a:cubicBezTo>
                    <a:pt x="45" y="160"/>
                    <a:pt x="61" y="152"/>
                    <a:pt x="76" y="146"/>
                  </a:cubicBezTo>
                  <a:cubicBezTo>
                    <a:pt x="88" y="143"/>
                    <a:pt x="95" y="143"/>
                    <a:pt x="103" y="153"/>
                  </a:cubicBezTo>
                  <a:cubicBezTo>
                    <a:pt x="106" y="159"/>
                    <a:pt x="109" y="163"/>
                    <a:pt x="116" y="165"/>
                  </a:cubicBezTo>
                  <a:cubicBezTo>
                    <a:pt x="132" y="170"/>
                    <a:pt x="140" y="149"/>
                    <a:pt x="142" y="138"/>
                  </a:cubicBezTo>
                  <a:cubicBezTo>
                    <a:pt x="142" y="134"/>
                    <a:pt x="142" y="130"/>
                    <a:pt x="142" y="127"/>
                  </a:cubicBezTo>
                  <a:cubicBezTo>
                    <a:pt x="142" y="121"/>
                    <a:pt x="148" y="122"/>
                    <a:pt x="153" y="120"/>
                  </a:cubicBezTo>
                  <a:cubicBezTo>
                    <a:pt x="160" y="117"/>
                    <a:pt x="168" y="113"/>
                    <a:pt x="174" y="108"/>
                  </a:cubicBezTo>
                  <a:cubicBezTo>
                    <a:pt x="181" y="102"/>
                    <a:pt x="190" y="93"/>
                    <a:pt x="186" y="83"/>
                  </a:cubicBezTo>
                  <a:close/>
                  <a:moveTo>
                    <a:pt x="178" y="95"/>
                  </a:moveTo>
                  <a:cubicBezTo>
                    <a:pt x="170" y="108"/>
                    <a:pt x="152" y="115"/>
                    <a:pt x="138" y="118"/>
                  </a:cubicBezTo>
                  <a:cubicBezTo>
                    <a:pt x="137" y="118"/>
                    <a:pt x="136" y="119"/>
                    <a:pt x="136" y="121"/>
                  </a:cubicBezTo>
                  <a:cubicBezTo>
                    <a:pt x="137" y="131"/>
                    <a:pt x="136" y="141"/>
                    <a:pt x="132" y="150"/>
                  </a:cubicBezTo>
                  <a:cubicBezTo>
                    <a:pt x="128" y="161"/>
                    <a:pt x="116" y="161"/>
                    <a:pt x="110" y="153"/>
                  </a:cubicBezTo>
                  <a:cubicBezTo>
                    <a:pt x="108" y="150"/>
                    <a:pt x="106" y="147"/>
                    <a:pt x="104" y="145"/>
                  </a:cubicBezTo>
                  <a:cubicBezTo>
                    <a:pt x="96" y="135"/>
                    <a:pt x="86" y="137"/>
                    <a:pt x="75" y="140"/>
                  </a:cubicBezTo>
                  <a:cubicBezTo>
                    <a:pt x="58" y="145"/>
                    <a:pt x="43" y="154"/>
                    <a:pt x="25" y="155"/>
                  </a:cubicBezTo>
                  <a:cubicBezTo>
                    <a:pt x="10" y="155"/>
                    <a:pt x="2" y="141"/>
                    <a:pt x="15" y="130"/>
                  </a:cubicBezTo>
                  <a:cubicBezTo>
                    <a:pt x="21" y="124"/>
                    <a:pt x="30" y="120"/>
                    <a:pt x="36" y="114"/>
                  </a:cubicBezTo>
                  <a:cubicBezTo>
                    <a:pt x="38" y="113"/>
                    <a:pt x="37" y="110"/>
                    <a:pt x="36" y="109"/>
                  </a:cubicBezTo>
                  <a:cubicBezTo>
                    <a:pt x="27" y="103"/>
                    <a:pt x="21" y="93"/>
                    <a:pt x="18" y="83"/>
                  </a:cubicBezTo>
                  <a:cubicBezTo>
                    <a:pt x="17" y="79"/>
                    <a:pt x="16" y="74"/>
                    <a:pt x="18" y="70"/>
                  </a:cubicBezTo>
                  <a:cubicBezTo>
                    <a:pt x="21" y="64"/>
                    <a:pt x="35" y="75"/>
                    <a:pt x="37" y="77"/>
                  </a:cubicBezTo>
                  <a:cubicBezTo>
                    <a:pt x="39" y="78"/>
                    <a:pt x="43" y="77"/>
                    <a:pt x="42" y="74"/>
                  </a:cubicBezTo>
                  <a:cubicBezTo>
                    <a:pt x="42" y="67"/>
                    <a:pt x="42" y="60"/>
                    <a:pt x="45" y="53"/>
                  </a:cubicBezTo>
                  <a:cubicBezTo>
                    <a:pt x="50" y="42"/>
                    <a:pt x="60" y="48"/>
                    <a:pt x="64" y="57"/>
                  </a:cubicBezTo>
                  <a:cubicBezTo>
                    <a:pt x="65" y="59"/>
                    <a:pt x="68" y="58"/>
                    <a:pt x="69" y="56"/>
                  </a:cubicBezTo>
                  <a:cubicBezTo>
                    <a:pt x="69" y="56"/>
                    <a:pt x="70" y="56"/>
                    <a:pt x="70" y="56"/>
                  </a:cubicBezTo>
                  <a:cubicBezTo>
                    <a:pt x="75" y="47"/>
                    <a:pt x="81" y="40"/>
                    <a:pt x="88" y="33"/>
                  </a:cubicBezTo>
                  <a:cubicBezTo>
                    <a:pt x="94" y="28"/>
                    <a:pt x="102" y="22"/>
                    <a:pt x="110" y="26"/>
                  </a:cubicBezTo>
                  <a:cubicBezTo>
                    <a:pt x="117" y="29"/>
                    <a:pt x="114" y="39"/>
                    <a:pt x="113" y="43"/>
                  </a:cubicBezTo>
                  <a:cubicBezTo>
                    <a:pt x="113" y="50"/>
                    <a:pt x="115" y="54"/>
                    <a:pt x="120" y="57"/>
                  </a:cubicBezTo>
                  <a:cubicBezTo>
                    <a:pt x="122" y="58"/>
                    <a:pt x="126" y="57"/>
                    <a:pt x="128" y="57"/>
                  </a:cubicBezTo>
                  <a:cubicBezTo>
                    <a:pt x="130" y="56"/>
                    <a:pt x="133" y="56"/>
                    <a:pt x="135" y="55"/>
                  </a:cubicBezTo>
                  <a:cubicBezTo>
                    <a:pt x="143" y="52"/>
                    <a:pt x="160" y="58"/>
                    <a:pt x="146" y="72"/>
                  </a:cubicBezTo>
                  <a:cubicBezTo>
                    <a:pt x="145" y="74"/>
                    <a:pt x="146" y="77"/>
                    <a:pt x="149" y="77"/>
                  </a:cubicBezTo>
                  <a:cubicBezTo>
                    <a:pt x="159" y="77"/>
                    <a:pt x="189" y="78"/>
                    <a:pt x="178" y="9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4" name="CustomShape 6"/>
            <p:cNvSpPr/>
            <p:nvPr/>
          </p:nvSpPr>
          <p:spPr>
            <a:xfrm>
              <a:off x="11441160" y="3836880"/>
              <a:ext cx="339480" cy="357120"/>
            </a:xfrm>
            <a:custGeom>
              <a:avLst/>
              <a:gdLst/>
              <a:ahLst/>
              <a:cxnLst/>
              <a:rect l="l" t="t" r="r" b="b"/>
              <a:pathLst>
                <a:path w="80" h="84">
                  <a:moveTo>
                    <a:pt x="79" y="31"/>
                  </a:moveTo>
                  <a:cubicBezTo>
                    <a:pt x="79" y="20"/>
                    <a:pt x="67" y="19"/>
                    <a:pt x="59" y="20"/>
                  </a:cubicBezTo>
                  <a:cubicBezTo>
                    <a:pt x="60" y="15"/>
                    <a:pt x="60" y="8"/>
                    <a:pt x="54" y="6"/>
                  </a:cubicBezTo>
                  <a:cubicBezTo>
                    <a:pt x="47" y="3"/>
                    <a:pt x="39" y="9"/>
                    <a:pt x="34" y="14"/>
                  </a:cubicBezTo>
                  <a:cubicBezTo>
                    <a:pt x="31" y="7"/>
                    <a:pt x="24" y="0"/>
                    <a:pt x="17" y="6"/>
                  </a:cubicBezTo>
                  <a:cubicBezTo>
                    <a:pt x="11" y="13"/>
                    <a:pt x="11" y="24"/>
                    <a:pt x="16" y="32"/>
                  </a:cubicBezTo>
                  <a:cubicBezTo>
                    <a:pt x="8" y="37"/>
                    <a:pt x="0" y="46"/>
                    <a:pt x="5" y="56"/>
                  </a:cubicBezTo>
                  <a:cubicBezTo>
                    <a:pt x="10" y="66"/>
                    <a:pt x="20" y="64"/>
                    <a:pt x="28" y="60"/>
                  </a:cubicBezTo>
                  <a:cubicBezTo>
                    <a:pt x="30" y="71"/>
                    <a:pt x="36" y="84"/>
                    <a:pt x="49" y="80"/>
                  </a:cubicBezTo>
                  <a:cubicBezTo>
                    <a:pt x="61" y="76"/>
                    <a:pt x="63" y="63"/>
                    <a:pt x="59" y="52"/>
                  </a:cubicBezTo>
                  <a:cubicBezTo>
                    <a:pt x="70" y="50"/>
                    <a:pt x="80" y="43"/>
                    <a:pt x="79" y="31"/>
                  </a:cubicBezTo>
                  <a:close/>
                  <a:moveTo>
                    <a:pt x="55" y="48"/>
                  </a:moveTo>
                  <a:cubicBezTo>
                    <a:pt x="53" y="48"/>
                    <a:pt x="53" y="50"/>
                    <a:pt x="53" y="52"/>
                  </a:cubicBezTo>
                  <a:cubicBezTo>
                    <a:pt x="57" y="60"/>
                    <a:pt x="56" y="70"/>
                    <a:pt x="48" y="74"/>
                  </a:cubicBezTo>
                  <a:cubicBezTo>
                    <a:pt x="37" y="80"/>
                    <a:pt x="34" y="61"/>
                    <a:pt x="33" y="55"/>
                  </a:cubicBezTo>
                  <a:cubicBezTo>
                    <a:pt x="33" y="53"/>
                    <a:pt x="31" y="51"/>
                    <a:pt x="29" y="52"/>
                  </a:cubicBezTo>
                  <a:cubicBezTo>
                    <a:pt x="24" y="56"/>
                    <a:pt x="15" y="61"/>
                    <a:pt x="10" y="54"/>
                  </a:cubicBezTo>
                  <a:cubicBezTo>
                    <a:pt x="5" y="47"/>
                    <a:pt x="14" y="39"/>
                    <a:pt x="20" y="36"/>
                  </a:cubicBezTo>
                  <a:cubicBezTo>
                    <a:pt x="21" y="35"/>
                    <a:pt x="21" y="34"/>
                    <a:pt x="21" y="33"/>
                  </a:cubicBezTo>
                  <a:cubicBezTo>
                    <a:pt x="21" y="33"/>
                    <a:pt x="21" y="32"/>
                    <a:pt x="21" y="31"/>
                  </a:cubicBezTo>
                  <a:cubicBezTo>
                    <a:pt x="18" y="26"/>
                    <a:pt x="17" y="20"/>
                    <a:pt x="19" y="14"/>
                  </a:cubicBezTo>
                  <a:cubicBezTo>
                    <a:pt x="22" y="3"/>
                    <a:pt x="29" y="15"/>
                    <a:pt x="31" y="20"/>
                  </a:cubicBezTo>
                  <a:cubicBezTo>
                    <a:pt x="32" y="22"/>
                    <a:pt x="34" y="22"/>
                    <a:pt x="36" y="20"/>
                  </a:cubicBezTo>
                  <a:cubicBezTo>
                    <a:pt x="39" y="16"/>
                    <a:pt x="43" y="13"/>
                    <a:pt x="48" y="11"/>
                  </a:cubicBezTo>
                  <a:cubicBezTo>
                    <a:pt x="57" y="9"/>
                    <a:pt x="54" y="18"/>
                    <a:pt x="52" y="23"/>
                  </a:cubicBezTo>
                  <a:cubicBezTo>
                    <a:pt x="51" y="25"/>
                    <a:pt x="52" y="28"/>
                    <a:pt x="55" y="27"/>
                  </a:cubicBezTo>
                  <a:cubicBezTo>
                    <a:pt x="61" y="25"/>
                    <a:pt x="73" y="22"/>
                    <a:pt x="74" y="32"/>
                  </a:cubicBezTo>
                  <a:cubicBezTo>
                    <a:pt x="74" y="42"/>
                    <a:pt x="62" y="46"/>
                    <a:pt x="55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5" name="CustomShape 7"/>
            <p:cNvSpPr/>
            <p:nvPr/>
          </p:nvSpPr>
          <p:spPr>
            <a:xfrm>
              <a:off x="10867680" y="5148360"/>
              <a:ext cx="887400" cy="654120"/>
            </a:xfrm>
            <a:custGeom>
              <a:avLst/>
              <a:gdLst/>
              <a:ahLst/>
              <a:cxnLst/>
              <a:rect l="l" t="t" r="r" b="b"/>
              <a:pathLst>
                <a:path w="209" h="154">
                  <a:moveTo>
                    <a:pt x="172" y="0"/>
                  </a:moveTo>
                  <a:cubicBezTo>
                    <a:pt x="149" y="35"/>
                    <a:pt x="121" y="67"/>
                    <a:pt x="85" y="91"/>
                  </a:cubicBezTo>
                  <a:cubicBezTo>
                    <a:pt x="66" y="104"/>
                    <a:pt x="46" y="113"/>
                    <a:pt x="27" y="126"/>
                  </a:cubicBezTo>
                  <a:cubicBezTo>
                    <a:pt x="23" y="128"/>
                    <a:pt x="0" y="142"/>
                    <a:pt x="9" y="150"/>
                  </a:cubicBezTo>
                  <a:cubicBezTo>
                    <a:pt x="14" y="154"/>
                    <a:pt x="24" y="152"/>
                    <a:pt x="30" y="151"/>
                  </a:cubicBezTo>
                  <a:cubicBezTo>
                    <a:pt x="66" y="143"/>
                    <a:pt x="101" y="123"/>
                    <a:pt x="132" y="103"/>
                  </a:cubicBezTo>
                  <a:cubicBezTo>
                    <a:pt x="159" y="85"/>
                    <a:pt x="185" y="65"/>
                    <a:pt x="207" y="41"/>
                  </a:cubicBezTo>
                  <a:cubicBezTo>
                    <a:pt x="208" y="30"/>
                    <a:pt x="209" y="19"/>
                    <a:pt x="200" y="10"/>
                  </a:cubicBezTo>
                  <a:cubicBezTo>
                    <a:pt x="191" y="0"/>
                    <a:pt x="183" y="0"/>
                    <a:pt x="17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" name="CustomShape 8"/>
            <p:cNvSpPr/>
            <p:nvPr/>
          </p:nvSpPr>
          <p:spPr>
            <a:xfrm>
              <a:off x="10867680" y="5157720"/>
              <a:ext cx="887400" cy="644400"/>
            </a:xfrm>
            <a:custGeom>
              <a:avLst/>
              <a:gdLst/>
              <a:ahLst/>
              <a:cxnLst/>
              <a:rect l="l" t="t" r="r" b="b"/>
              <a:pathLst>
                <a:path w="209" h="152">
                  <a:moveTo>
                    <a:pt x="200" y="8"/>
                  </a:moveTo>
                  <a:cubicBezTo>
                    <a:pt x="196" y="3"/>
                    <a:pt x="192" y="1"/>
                    <a:pt x="188" y="0"/>
                  </a:cubicBezTo>
                  <a:cubicBezTo>
                    <a:pt x="198" y="37"/>
                    <a:pt x="148" y="75"/>
                    <a:pt x="122" y="92"/>
                  </a:cubicBezTo>
                  <a:cubicBezTo>
                    <a:pt x="100" y="106"/>
                    <a:pt x="74" y="122"/>
                    <a:pt x="47" y="123"/>
                  </a:cubicBezTo>
                  <a:cubicBezTo>
                    <a:pt x="44" y="124"/>
                    <a:pt x="36" y="124"/>
                    <a:pt x="29" y="122"/>
                  </a:cubicBezTo>
                  <a:cubicBezTo>
                    <a:pt x="28" y="123"/>
                    <a:pt x="28" y="123"/>
                    <a:pt x="27" y="124"/>
                  </a:cubicBezTo>
                  <a:cubicBezTo>
                    <a:pt x="23" y="126"/>
                    <a:pt x="0" y="140"/>
                    <a:pt x="9" y="148"/>
                  </a:cubicBezTo>
                  <a:cubicBezTo>
                    <a:pt x="14" y="152"/>
                    <a:pt x="24" y="150"/>
                    <a:pt x="30" y="149"/>
                  </a:cubicBezTo>
                  <a:cubicBezTo>
                    <a:pt x="66" y="141"/>
                    <a:pt x="101" y="121"/>
                    <a:pt x="132" y="101"/>
                  </a:cubicBezTo>
                  <a:cubicBezTo>
                    <a:pt x="159" y="83"/>
                    <a:pt x="185" y="63"/>
                    <a:pt x="207" y="39"/>
                  </a:cubicBezTo>
                  <a:cubicBezTo>
                    <a:pt x="208" y="28"/>
                    <a:pt x="209" y="17"/>
                    <a:pt x="200" y="8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" name="CustomShape 9"/>
            <p:cNvSpPr/>
            <p:nvPr/>
          </p:nvSpPr>
          <p:spPr>
            <a:xfrm>
              <a:off x="11615760" y="4965480"/>
              <a:ext cx="325440" cy="322200"/>
            </a:xfrm>
            <a:custGeom>
              <a:avLst/>
              <a:gdLst/>
              <a:ahLst/>
              <a:cxnLst/>
              <a:rect l="l" t="t" r="r" b="b"/>
              <a:pathLst>
                <a:path w="77" h="76">
                  <a:moveTo>
                    <a:pt x="61" y="8"/>
                  </a:moveTo>
                  <a:cubicBezTo>
                    <a:pt x="48" y="1"/>
                    <a:pt x="36" y="0"/>
                    <a:pt x="24" y="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17"/>
                    <a:pt x="6" y="27"/>
                    <a:pt x="0" y="37"/>
                  </a:cubicBezTo>
                  <a:cubicBezTo>
                    <a:pt x="11" y="35"/>
                    <a:pt x="23" y="42"/>
                    <a:pt x="30" y="50"/>
                  </a:cubicBezTo>
                  <a:cubicBezTo>
                    <a:pt x="35" y="56"/>
                    <a:pt x="39" y="67"/>
                    <a:pt x="39" y="76"/>
                  </a:cubicBezTo>
                  <a:cubicBezTo>
                    <a:pt x="53" y="61"/>
                    <a:pt x="65" y="44"/>
                    <a:pt x="77" y="28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1" y="15"/>
                    <a:pt x="67" y="11"/>
                    <a:pt x="61" y="8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8" name="CustomShape 10"/>
            <p:cNvSpPr/>
            <p:nvPr/>
          </p:nvSpPr>
          <p:spPr>
            <a:xfrm>
              <a:off x="11615760" y="5041800"/>
              <a:ext cx="325440" cy="245880"/>
            </a:xfrm>
            <a:custGeom>
              <a:avLst/>
              <a:gdLst/>
              <a:ahLst/>
              <a:cxnLst/>
              <a:rect l="l" t="t" r="r" b="b"/>
              <a:pathLst>
                <a:path w="77" h="58">
                  <a:moveTo>
                    <a:pt x="74" y="0"/>
                  </a:moveTo>
                  <a:cubicBezTo>
                    <a:pt x="69" y="11"/>
                    <a:pt x="62" y="20"/>
                    <a:pt x="54" y="24"/>
                  </a:cubicBezTo>
                  <a:cubicBezTo>
                    <a:pt x="48" y="26"/>
                    <a:pt x="44" y="23"/>
                    <a:pt x="41" y="19"/>
                  </a:cubicBezTo>
                  <a:cubicBezTo>
                    <a:pt x="35" y="10"/>
                    <a:pt x="30" y="3"/>
                    <a:pt x="18" y="4"/>
                  </a:cubicBezTo>
                  <a:cubicBezTo>
                    <a:pt x="14" y="5"/>
                    <a:pt x="11" y="5"/>
                    <a:pt x="7" y="6"/>
                  </a:cubicBezTo>
                  <a:cubicBezTo>
                    <a:pt x="5" y="10"/>
                    <a:pt x="2" y="15"/>
                    <a:pt x="0" y="19"/>
                  </a:cubicBezTo>
                  <a:cubicBezTo>
                    <a:pt x="11" y="17"/>
                    <a:pt x="23" y="24"/>
                    <a:pt x="30" y="32"/>
                  </a:cubicBezTo>
                  <a:cubicBezTo>
                    <a:pt x="35" y="38"/>
                    <a:pt x="39" y="49"/>
                    <a:pt x="39" y="58"/>
                  </a:cubicBezTo>
                  <a:cubicBezTo>
                    <a:pt x="53" y="43"/>
                    <a:pt x="65" y="26"/>
                    <a:pt x="77" y="1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4" y="1"/>
                    <a:pt x="74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9" name="CustomShape 11"/>
            <p:cNvSpPr/>
            <p:nvPr/>
          </p:nvSpPr>
          <p:spPr>
            <a:xfrm>
              <a:off x="11862000" y="4460760"/>
              <a:ext cx="363600" cy="268200"/>
            </a:xfrm>
            <a:custGeom>
              <a:avLst/>
              <a:gdLst/>
              <a:ahLst/>
              <a:cxnLst/>
              <a:rect l="l" t="t" r="r" b="b"/>
              <a:pathLst>
                <a:path w="86" h="63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11" y="41"/>
                    <a:pt x="13" y="52"/>
                    <a:pt x="15" y="63"/>
                  </a:cubicBezTo>
                  <a:cubicBezTo>
                    <a:pt x="23" y="55"/>
                    <a:pt x="30" y="35"/>
                    <a:pt x="43" y="43"/>
                  </a:cubicBezTo>
                  <a:cubicBezTo>
                    <a:pt x="44" y="44"/>
                    <a:pt x="45" y="46"/>
                    <a:pt x="46" y="47"/>
                  </a:cubicBezTo>
                  <a:cubicBezTo>
                    <a:pt x="47" y="53"/>
                    <a:pt x="52" y="58"/>
                    <a:pt x="58" y="60"/>
                  </a:cubicBezTo>
                  <a:cubicBezTo>
                    <a:pt x="66" y="61"/>
                    <a:pt x="67" y="40"/>
                    <a:pt x="69" y="35"/>
                  </a:cubicBezTo>
                  <a:cubicBezTo>
                    <a:pt x="70" y="33"/>
                    <a:pt x="73" y="32"/>
                    <a:pt x="74" y="35"/>
                  </a:cubicBezTo>
                  <a:cubicBezTo>
                    <a:pt x="78" y="40"/>
                    <a:pt x="83" y="45"/>
                    <a:pt x="86" y="40"/>
                  </a:cubicBezTo>
                  <a:cubicBezTo>
                    <a:pt x="71" y="18"/>
                    <a:pt x="46" y="1"/>
                    <a:pt x="20" y="0"/>
                  </a:cubicBezTo>
                  <a:cubicBezTo>
                    <a:pt x="13" y="0"/>
                    <a:pt x="7" y="0"/>
                    <a:pt x="0" y="1"/>
                  </a:cubicBezTo>
                  <a:cubicBezTo>
                    <a:pt x="8" y="10"/>
                    <a:pt x="10" y="21"/>
                    <a:pt x="4" y="33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0" name="CustomShape 12"/>
            <p:cNvSpPr/>
            <p:nvPr/>
          </p:nvSpPr>
          <p:spPr>
            <a:xfrm>
              <a:off x="11628360" y="4618080"/>
              <a:ext cx="665280" cy="423720"/>
            </a:xfrm>
            <a:custGeom>
              <a:avLst/>
              <a:gdLst/>
              <a:ahLst/>
              <a:cxnLst/>
              <a:rect l="l" t="t" r="r" b="b"/>
              <a:pathLst>
                <a:path w="157" h="100">
                  <a:moveTo>
                    <a:pt x="144" y="9"/>
                  </a:moveTo>
                  <a:cubicBezTo>
                    <a:pt x="140" y="14"/>
                    <a:pt x="134" y="11"/>
                    <a:pt x="128" y="5"/>
                  </a:cubicBezTo>
                  <a:cubicBezTo>
                    <a:pt x="124" y="20"/>
                    <a:pt x="126" y="34"/>
                    <a:pt x="104" y="26"/>
                  </a:cubicBezTo>
                  <a:cubicBezTo>
                    <a:pt x="101" y="24"/>
                    <a:pt x="99" y="22"/>
                    <a:pt x="97" y="19"/>
                  </a:cubicBezTo>
                  <a:cubicBezTo>
                    <a:pt x="95" y="16"/>
                    <a:pt x="95" y="3"/>
                    <a:pt x="87" y="13"/>
                  </a:cubicBezTo>
                  <a:cubicBezTo>
                    <a:pt x="81" y="20"/>
                    <a:pt x="78" y="29"/>
                    <a:pt x="69" y="33"/>
                  </a:cubicBezTo>
                  <a:cubicBezTo>
                    <a:pt x="68" y="34"/>
                    <a:pt x="65" y="34"/>
                    <a:pt x="65" y="32"/>
                  </a:cubicBezTo>
                  <a:cubicBezTo>
                    <a:pt x="63" y="23"/>
                    <a:pt x="63" y="12"/>
                    <a:pt x="58" y="5"/>
                  </a:cubicBezTo>
                  <a:cubicBezTo>
                    <a:pt x="57" y="3"/>
                    <a:pt x="56" y="2"/>
                    <a:pt x="55" y="0"/>
                  </a:cubicBezTo>
                  <a:cubicBezTo>
                    <a:pt x="55" y="1"/>
                    <a:pt x="54" y="2"/>
                    <a:pt x="54" y="2"/>
                  </a:cubicBezTo>
                  <a:cubicBezTo>
                    <a:pt x="42" y="15"/>
                    <a:pt x="26" y="21"/>
                    <a:pt x="15" y="33"/>
                  </a:cubicBezTo>
                  <a:cubicBezTo>
                    <a:pt x="0" y="49"/>
                    <a:pt x="7" y="64"/>
                    <a:pt x="17" y="78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31" y="75"/>
                    <a:pt x="43" y="76"/>
                    <a:pt x="54" y="81"/>
                  </a:cubicBezTo>
                  <a:cubicBezTo>
                    <a:pt x="65" y="85"/>
                    <a:pt x="73" y="92"/>
                    <a:pt x="80" y="100"/>
                  </a:cubicBezTo>
                  <a:cubicBezTo>
                    <a:pt x="98" y="96"/>
                    <a:pt x="116" y="91"/>
                    <a:pt x="131" y="76"/>
                  </a:cubicBezTo>
                  <a:cubicBezTo>
                    <a:pt x="148" y="59"/>
                    <a:pt x="157" y="34"/>
                    <a:pt x="145" y="11"/>
                  </a:cubicBezTo>
                  <a:cubicBezTo>
                    <a:pt x="145" y="10"/>
                    <a:pt x="145" y="9"/>
                    <a:pt x="14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1" name="CustomShape 13"/>
            <p:cNvSpPr/>
            <p:nvPr/>
          </p:nvSpPr>
          <p:spPr>
            <a:xfrm>
              <a:off x="11628360" y="4686120"/>
              <a:ext cx="662040" cy="355320"/>
            </a:xfrm>
            <a:custGeom>
              <a:avLst/>
              <a:gdLst/>
              <a:ahLst/>
              <a:cxnLst/>
              <a:rect l="l" t="t" r="r" b="b"/>
              <a:pathLst>
                <a:path w="156" h="84">
                  <a:moveTo>
                    <a:pt x="147" y="0"/>
                  </a:moveTo>
                  <a:cubicBezTo>
                    <a:pt x="145" y="21"/>
                    <a:pt x="132" y="42"/>
                    <a:pt x="116" y="54"/>
                  </a:cubicBezTo>
                  <a:cubicBezTo>
                    <a:pt x="109" y="59"/>
                    <a:pt x="94" y="66"/>
                    <a:pt x="86" y="57"/>
                  </a:cubicBezTo>
                  <a:cubicBezTo>
                    <a:pt x="82" y="52"/>
                    <a:pt x="83" y="46"/>
                    <a:pt x="85" y="41"/>
                  </a:cubicBezTo>
                  <a:cubicBezTo>
                    <a:pt x="79" y="46"/>
                    <a:pt x="71" y="52"/>
                    <a:pt x="63" y="50"/>
                  </a:cubicBezTo>
                  <a:cubicBezTo>
                    <a:pt x="53" y="49"/>
                    <a:pt x="43" y="47"/>
                    <a:pt x="38" y="37"/>
                  </a:cubicBezTo>
                  <a:cubicBezTo>
                    <a:pt x="32" y="25"/>
                    <a:pt x="32" y="11"/>
                    <a:pt x="37" y="0"/>
                  </a:cubicBezTo>
                  <a:cubicBezTo>
                    <a:pt x="29" y="5"/>
                    <a:pt x="21" y="10"/>
                    <a:pt x="15" y="17"/>
                  </a:cubicBezTo>
                  <a:cubicBezTo>
                    <a:pt x="0" y="33"/>
                    <a:pt x="7" y="48"/>
                    <a:pt x="17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31" y="59"/>
                    <a:pt x="43" y="60"/>
                    <a:pt x="54" y="65"/>
                  </a:cubicBezTo>
                  <a:cubicBezTo>
                    <a:pt x="65" y="69"/>
                    <a:pt x="73" y="76"/>
                    <a:pt x="80" y="84"/>
                  </a:cubicBezTo>
                  <a:cubicBezTo>
                    <a:pt x="98" y="80"/>
                    <a:pt x="116" y="75"/>
                    <a:pt x="131" y="60"/>
                  </a:cubicBezTo>
                  <a:cubicBezTo>
                    <a:pt x="147" y="45"/>
                    <a:pt x="156" y="22"/>
                    <a:pt x="147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2" name="CustomShape 14"/>
            <p:cNvSpPr/>
            <p:nvPr/>
          </p:nvSpPr>
          <p:spPr>
            <a:xfrm>
              <a:off x="10842480" y="4427280"/>
              <a:ext cx="1501920" cy="1400400"/>
            </a:xfrm>
            <a:custGeom>
              <a:avLst/>
              <a:gdLst/>
              <a:ahLst/>
              <a:cxnLst/>
              <a:rect l="l" t="t" r="r" b="b"/>
              <a:pathLst>
                <a:path w="354" h="330">
                  <a:moveTo>
                    <a:pt x="340" y="60"/>
                  </a:moveTo>
                  <a:cubicBezTo>
                    <a:pt x="338" y="54"/>
                    <a:pt x="336" y="49"/>
                    <a:pt x="333" y="45"/>
                  </a:cubicBezTo>
                  <a:cubicBezTo>
                    <a:pt x="328" y="37"/>
                    <a:pt x="328" y="37"/>
                    <a:pt x="328" y="37"/>
                  </a:cubicBezTo>
                  <a:cubicBezTo>
                    <a:pt x="316" y="22"/>
                    <a:pt x="297" y="11"/>
                    <a:pt x="280" y="5"/>
                  </a:cubicBezTo>
                  <a:cubicBezTo>
                    <a:pt x="265" y="0"/>
                    <a:pt x="249" y="0"/>
                    <a:pt x="234" y="3"/>
                  </a:cubicBezTo>
                  <a:cubicBezTo>
                    <a:pt x="227" y="5"/>
                    <a:pt x="227" y="5"/>
                    <a:pt x="227" y="5"/>
                  </a:cubicBezTo>
                  <a:cubicBezTo>
                    <a:pt x="234" y="11"/>
                    <a:pt x="234" y="11"/>
                    <a:pt x="234" y="11"/>
                  </a:cubicBezTo>
                  <a:cubicBezTo>
                    <a:pt x="241" y="18"/>
                    <a:pt x="241" y="28"/>
                    <a:pt x="237" y="37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26" y="53"/>
                    <a:pt x="211" y="60"/>
                    <a:pt x="201" y="68"/>
                  </a:cubicBezTo>
                  <a:cubicBezTo>
                    <a:pt x="180" y="85"/>
                    <a:pt x="182" y="110"/>
                    <a:pt x="196" y="128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77" y="159"/>
                    <a:pt x="161" y="185"/>
                    <a:pt x="141" y="208"/>
                  </a:cubicBezTo>
                  <a:cubicBezTo>
                    <a:pt x="118" y="235"/>
                    <a:pt x="87" y="257"/>
                    <a:pt x="56" y="274"/>
                  </a:cubicBezTo>
                  <a:cubicBezTo>
                    <a:pt x="39" y="283"/>
                    <a:pt x="20" y="292"/>
                    <a:pt x="9" y="307"/>
                  </a:cubicBezTo>
                  <a:cubicBezTo>
                    <a:pt x="0" y="319"/>
                    <a:pt x="12" y="328"/>
                    <a:pt x="23" y="329"/>
                  </a:cubicBezTo>
                  <a:cubicBezTo>
                    <a:pt x="42" y="330"/>
                    <a:pt x="62" y="320"/>
                    <a:pt x="78" y="313"/>
                  </a:cubicBezTo>
                  <a:cubicBezTo>
                    <a:pt x="95" y="305"/>
                    <a:pt x="112" y="296"/>
                    <a:pt x="128" y="287"/>
                  </a:cubicBezTo>
                  <a:cubicBezTo>
                    <a:pt x="183" y="254"/>
                    <a:pt x="229" y="210"/>
                    <a:pt x="265" y="158"/>
                  </a:cubicBezTo>
                  <a:cubicBezTo>
                    <a:pt x="268" y="153"/>
                    <a:pt x="268" y="153"/>
                    <a:pt x="268" y="153"/>
                  </a:cubicBezTo>
                  <a:cubicBezTo>
                    <a:pt x="312" y="144"/>
                    <a:pt x="354" y="107"/>
                    <a:pt x="340" y="60"/>
                  </a:cubicBezTo>
                  <a:close/>
                  <a:moveTo>
                    <a:pt x="260" y="8"/>
                  </a:moveTo>
                  <a:cubicBezTo>
                    <a:pt x="286" y="9"/>
                    <a:pt x="311" y="26"/>
                    <a:pt x="326" y="48"/>
                  </a:cubicBezTo>
                  <a:cubicBezTo>
                    <a:pt x="323" y="53"/>
                    <a:pt x="318" y="48"/>
                    <a:pt x="314" y="43"/>
                  </a:cubicBezTo>
                  <a:cubicBezTo>
                    <a:pt x="313" y="40"/>
                    <a:pt x="310" y="41"/>
                    <a:pt x="309" y="43"/>
                  </a:cubicBezTo>
                  <a:cubicBezTo>
                    <a:pt x="307" y="48"/>
                    <a:pt x="306" y="69"/>
                    <a:pt x="298" y="68"/>
                  </a:cubicBezTo>
                  <a:cubicBezTo>
                    <a:pt x="292" y="66"/>
                    <a:pt x="287" y="61"/>
                    <a:pt x="286" y="55"/>
                  </a:cubicBezTo>
                  <a:cubicBezTo>
                    <a:pt x="285" y="54"/>
                    <a:pt x="284" y="52"/>
                    <a:pt x="283" y="51"/>
                  </a:cubicBezTo>
                  <a:cubicBezTo>
                    <a:pt x="270" y="43"/>
                    <a:pt x="263" y="63"/>
                    <a:pt x="255" y="71"/>
                  </a:cubicBezTo>
                  <a:cubicBezTo>
                    <a:pt x="253" y="60"/>
                    <a:pt x="251" y="49"/>
                    <a:pt x="244" y="41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50" y="29"/>
                    <a:pt x="248" y="18"/>
                    <a:pt x="240" y="9"/>
                  </a:cubicBezTo>
                  <a:cubicBezTo>
                    <a:pt x="247" y="8"/>
                    <a:pt x="253" y="8"/>
                    <a:pt x="260" y="8"/>
                  </a:cubicBezTo>
                  <a:close/>
                  <a:moveTo>
                    <a:pt x="213" y="211"/>
                  </a:moveTo>
                  <a:cubicBezTo>
                    <a:pt x="191" y="235"/>
                    <a:pt x="165" y="255"/>
                    <a:pt x="138" y="273"/>
                  </a:cubicBezTo>
                  <a:cubicBezTo>
                    <a:pt x="107" y="293"/>
                    <a:pt x="72" y="313"/>
                    <a:pt x="36" y="321"/>
                  </a:cubicBezTo>
                  <a:cubicBezTo>
                    <a:pt x="30" y="322"/>
                    <a:pt x="20" y="324"/>
                    <a:pt x="15" y="320"/>
                  </a:cubicBezTo>
                  <a:cubicBezTo>
                    <a:pt x="6" y="312"/>
                    <a:pt x="29" y="298"/>
                    <a:pt x="33" y="296"/>
                  </a:cubicBezTo>
                  <a:cubicBezTo>
                    <a:pt x="52" y="283"/>
                    <a:pt x="72" y="274"/>
                    <a:pt x="91" y="261"/>
                  </a:cubicBezTo>
                  <a:cubicBezTo>
                    <a:pt x="127" y="237"/>
                    <a:pt x="155" y="205"/>
                    <a:pt x="178" y="170"/>
                  </a:cubicBezTo>
                  <a:cubicBezTo>
                    <a:pt x="189" y="170"/>
                    <a:pt x="197" y="170"/>
                    <a:pt x="206" y="180"/>
                  </a:cubicBezTo>
                  <a:cubicBezTo>
                    <a:pt x="215" y="189"/>
                    <a:pt x="214" y="200"/>
                    <a:pt x="213" y="211"/>
                  </a:cubicBezTo>
                  <a:close/>
                  <a:moveTo>
                    <a:pt x="221" y="203"/>
                  </a:moveTo>
                  <a:cubicBezTo>
                    <a:pt x="221" y="194"/>
                    <a:pt x="217" y="183"/>
                    <a:pt x="212" y="177"/>
                  </a:cubicBezTo>
                  <a:cubicBezTo>
                    <a:pt x="205" y="169"/>
                    <a:pt x="193" y="162"/>
                    <a:pt x="182" y="164"/>
                  </a:cubicBezTo>
                  <a:cubicBezTo>
                    <a:pt x="188" y="154"/>
                    <a:pt x="194" y="144"/>
                    <a:pt x="199" y="133"/>
                  </a:cubicBezTo>
                  <a:cubicBezTo>
                    <a:pt x="206" y="129"/>
                    <a:pt x="206" y="129"/>
                    <a:pt x="206" y="129"/>
                  </a:cubicBezTo>
                  <a:cubicBezTo>
                    <a:pt x="218" y="127"/>
                    <a:pt x="230" y="128"/>
                    <a:pt x="243" y="135"/>
                  </a:cubicBezTo>
                  <a:cubicBezTo>
                    <a:pt x="249" y="138"/>
                    <a:pt x="253" y="142"/>
                    <a:pt x="257" y="146"/>
                  </a:cubicBezTo>
                  <a:cubicBezTo>
                    <a:pt x="259" y="155"/>
                    <a:pt x="259" y="155"/>
                    <a:pt x="259" y="155"/>
                  </a:cubicBezTo>
                  <a:cubicBezTo>
                    <a:pt x="247" y="171"/>
                    <a:pt x="235" y="188"/>
                    <a:pt x="221" y="203"/>
                  </a:cubicBezTo>
                  <a:close/>
                  <a:moveTo>
                    <a:pt x="316" y="121"/>
                  </a:moveTo>
                  <a:cubicBezTo>
                    <a:pt x="301" y="136"/>
                    <a:pt x="283" y="141"/>
                    <a:pt x="265" y="145"/>
                  </a:cubicBezTo>
                  <a:cubicBezTo>
                    <a:pt x="258" y="137"/>
                    <a:pt x="250" y="130"/>
                    <a:pt x="239" y="126"/>
                  </a:cubicBezTo>
                  <a:cubicBezTo>
                    <a:pt x="228" y="121"/>
                    <a:pt x="216" y="120"/>
                    <a:pt x="205" y="122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192" y="109"/>
                    <a:pt x="185" y="94"/>
                    <a:pt x="200" y="78"/>
                  </a:cubicBezTo>
                  <a:cubicBezTo>
                    <a:pt x="211" y="66"/>
                    <a:pt x="227" y="60"/>
                    <a:pt x="239" y="47"/>
                  </a:cubicBezTo>
                  <a:cubicBezTo>
                    <a:pt x="239" y="47"/>
                    <a:pt x="240" y="46"/>
                    <a:pt x="240" y="45"/>
                  </a:cubicBezTo>
                  <a:cubicBezTo>
                    <a:pt x="241" y="47"/>
                    <a:pt x="242" y="48"/>
                    <a:pt x="243" y="50"/>
                  </a:cubicBezTo>
                  <a:cubicBezTo>
                    <a:pt x="248" y="57"/>
                    <a:pt x="248" y="68"/>
                    <a:pt x="250" y="77"/>
                  </a:cubicBezTo>
                  <a:cubicBezTo>
                    <a:pt x="250" y="79"/>
                    <a:pt x="253" y="79"/>
                    <a:pt x="254" y="78"/>
                  </a:cubicBezTo>
                  <a:cubicBezTo>
                    <a:pt x="263" y="74"/>
                    <a:pt x="266" y="65"/>
                    <a:pt x="272" y="58"/>
                  </a:cubicBezTo>
                  <a:cubicBezTo>
                    <a:pt x="280" y="48"/>
                    <a:pt x="280" y="61"/>
                    <a:pt x="282" y="64"/>
                  </a:cubicBezTo>
                  <a:cubicBezTo>
                    <a:pt x="284" y="67"/>
                    <a:pt x="286" y="69"/>
                    <a:pt x="289" y="71"/>
                  </a:cubicBezTo>
                  <a:cubicBezTo>
                    <a:pt x="311" y="79"/>
                    <a:pt x="309" y="65"/>
                    <a:pt x="313" y="50"/>
                  </a:cubicBezTo>
                  <a:cubicBezTo>
                    <a:pt x="319" y="56"/>
                    <a:pt x="325" y="59"/>
                    <a:pt x="329" y="54"/>
                  </a:cubicBezTo>
                  <a:cubicBezTo>
                    <a:pt x="330" y="54"/>
                    <a:pt x="330" y="55"/>
                    <a:pt x="330" y="56"/>
                  </a:cubicBezTo>
                  <a:cubicBezTo>
                    <a:pt x="342" y="79"/>
                    <a:pt x="333" y="104"/>
                    <a:pt x="316" y="1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03" name="Group 15"/>
          <p:cNvGrpSpPr/>
          <p:nvPr/>
        </p:nvGrpSpPr>
        <p:grpSpPr>
          <a:xfrm>
            <a:off x="-157320" y="1838160"/>
            <a:ext cx="1938600" cy="1341720"/>
            <a:chOff x="-157320" y="1838160"/>
            <a:chExt cx="1938600" cy="1341720"/>
          </a:xfrm>
        </p:grpSpPr>
        <p:sp>
          <p:nvSpPr>
            <p:cNvPr id="1304" name="CustomShape 16"/>
            <p:cNvSpPr/>
            <p:nvPr/>
          </p:nvSpPr>
          <p:spPr>
            <a:xfrm>
              <a:off x="474480" y="2695680"/>
              <a:ext cx="187200" cy="169920"/>
            </a:xfrm>
            <a:custGeom>
              <a:avLst/>
              <a:gdLst/>
              <a:ahLst/>
              <a:cxnLst/>
              <a:rect l="l" t="t" r="r" b="b"/>
              <a:pathLst>
                <a:path w="44" h="40">
                  <a:moveTo>
                    <a:pt x="35" y="2"/>
                  </a:moveTo>
                  <a:cubicBezTo>
                    <a:pt x="34" y="3"/>
                    <a:pt x="34" y="3"/>
                    <a:pt x="34" y="2"/>
                  </a:cubicBezTo>
                  <a:cubicBezTo>
                    <a:pt x="23" y="0"/>
                    <a:pt x="11" y="9"/>
                    <a:pt x="6" y="18"/>
                  </a:cubicBezTo>
                  <a:cubicBezTo>
                    <a:pt x="0" y="28"/>
                    <a:pt x="5" y="40"/>
                    <a:pt x="18" y="37"/>
                  </a:cubicBezTo>
                  <a:cubicBezTo>
                    <a:pt x="28" y="35"/>
                    <a:pt x="38" y="28"/>
                    <a:pt x="42" y="19"/>
                  </a:cubicBezTo>
                  <a:cubicBezTo>
                    <a:pt x="44" y="15"/>
                    <a:pt x="44" y="9"/>
                    <a:pt x="40" y="6"/>
                  </a:cubicBezTo>
                  <a:cubicBezTo>
                    <a:pt x="39" y="4"/>
                    <a:pt x="37" y="3"/>
                    <a:pt x="35" y="2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5" name="CustomShape 17"/>
            <p:cNvSpPr/>
            <p:nvPr/>
          </p:nvSpPr>
          <p:spPr>
            <a:xfrm>
              <a:off x="406080" y="2160360"/>
              <a:ext cx="136440" cy="118800"/>
            </a:xfrm>
            <a:custGeom>
              <a:avLst/>
              <a:gdLst/>
              <a:ahLst/>
              <a:cxnLst/>
              <a:rect l="l" t="t" r="r" b="b"/>
              <a:pathLst>
                <a:path w="32" h="28">
                  <a:moveTo>
                    <a:pt x="29" y="1"/>
                  </a:moveTo>
                  <a:cubicBezTo>
                    <a:pt x="21" y="0"/>
                    <a:pt x="12" y="2"/>
                    <a:pt x="7" y="8"/>
                  </a:cubicBezTo>
                  <a:cubicBezTo>
                    <a:pt x="4" y="10"/>
                    <a:pt x="2" y="14"/>
                    <a:pt x="1" y="17"/>
                  </a:cubicBezTo>
                  <a:cubicBezTo>
                    <a:pt x="0" y="21"/>
                    <a:pt x="1" y="24"/>
                    <a:pt x="1" y="27"/>
                  </a:cubicBezTo>
                  <a:cubicBezTo>
                    <a:pt x="3" y="28"/>
                    <a:pt x="7" y="28"/>
                    <a:pt x="10" y="27"/>
                  </a:cubicBezTo>
                  <a:cubicBezTo>
                    <a:pt x="18" y="24"/>
                    <a:pt x="29" y="18"/>
                    <a:pt x="31" y="9"/>
                  </a:cubicBezTo>
                  <a:cubicBezTo>
                    <a:pt x="32" y="6"/>
                    <a:pt x="31" y="3"/>
                    <a:pt x="29" y="1"/>
                  </a:cubicBezTo>
                  <a:close/>
                </a:path>
              </a:pathLst>
            </a:custGeom>
            <a:solidFill>
              <a:srgbClr val="AD5E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6" name="CustomShape 18"/>
            <p:cNvSpPr/>
            <p:nvPr/>
          </p:nvSpPr>
          <p:spPr>
            <a:xfrm>
              <a:off x="797040" y="2644920"/>
              <a:ext cx="156960" cy="164880"/>
            </a:xfrm>
            <a:custGeom>
              <a:avLst/>
              <a:gdLst/>
              <a:ahLst/>
              <a:cxnLst/>
              <a:rect l="l" t="t" r="r" b="b"/>
              <a:pathLst>
                <a:path w="37" h="39">
                  <a:moveTo>
                    <a:pt x="22" y="2"/>
                  </a:moveTo>
                  <a:cubicBezTo>
                    <a:pt x="15" y="6"/>
                    <a:pt x="8" y="10"/>
                    <a:pt x="5" y="17"/>
                  </a:cubicBezTo>
                  <a:cubicBezTo>
                    <a:pt x="0" y="27"/>
                    <a:pt x="7" y="39"/>
                    <a:pt x="19" y="34"/>
                  </a:cubicBezTo>
                  <a:cubicBezTo>
                    <a:pt x="26" y="31"/>
                    <a:pt x="33" y="24"/>
                    <a:pt x="35" y="16"/>
                  </a:cubicBezTo>
                  <a:cubicBezTo>
                    <a:pt x="36" y="12"/>
                    <a:pt x="37" y="7"/>
                    <a:pt x="34" y="4"/>
                  </a:cubicBezTo>
                  <a:cubicBezTo>
                    <a:pt x="30" y="0"/>
                    <a:pt x="26" y="1"/>
                    <a:pt x="22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7" name="CustomShape 19"/>
            <p:cNvSpPr/>
            <p:nvPr/>
          </p:nvSpPr>
          <p:spPr>
            <a:xfrm>
              <a:off x="363240" y="2147760"/>
              <a:ext cx="106200" cy="118800"/>
            </a:xfrm>
            <a:custGeom>
              <a:avLst/>
              <a:gdLst/>
              <a:ahLst/>
              <a:cxnLst/>
              <a:rect l="l" t="t" r="r" b="b"/>
              <a:pathLst>
                <a:path w="25" h="28">
                  <a:moveTo>
                    <a:pt x="14" y="6"/>
                  </a:moveTo>
                  <a:cubicBezTo>
                    <a:pt x="18" y="3"/>
                    <a:pt x="21" y="1"/>
                    <a:pt x="25" y="0"/>
                  </a:cubicBezTo>
                  <a:cubicBezTo>
                    <a:pt x="22" y="1"/>
                    <a:pt x="19" y="2"/>
                    <a:pt x="16" y="3"/>
                  </a:cubicBezTo>
                  <a:cubicBezTo>
                    <a:pt x="11" y="6"/>
                    <a:pt x="7" y="10"/>
                    <a:pt x="4" y="14"/>
                  </a:cubicBezTo>
                  <a:cubicBezTo>
                    <a:pt x="0" y="20"/>
                    <a:pt x="2" y="25"/>
                    <a:pt x="6" y="28"/>
                  </a:cubicBezTo>
                  <a:cubicBezTo>
                    <a:pt x="3" y="20"/>
                    <a:pt x="9" y="10"/>
                    <a:pt x="14" y="6"/>
                  </a:cubicBezTo>
                  <a:close/>
                </a:path>
              </a:pathLst>
            </a:custGeom>
            <a:solidFill>
              <a:srgbClr val="7A533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8" name="CustomShape 20"/>
            <p:cNvSpPr/>
            <p:nvPr/>
          </p:nvSpPr>
          <p:spPr>
            <a:xfrm>
              <a:off x="155160" y="2678040"/>
              <a:ext cx="187200" cy="144360"/>
            </a:xfrm>
            <a:custGeom>
              <a:avLst/>
              <a:gdLst/>
              <a:ahLst/>
              <a:cxnLst/>
              <a:rect l="l" t="t" r="r" b="b"/>
              <a:pathLst>
                <a:path w="44" h="34">
                  <a:moveTo>
                    <a:pt x="27" y="1"/>
                  </a:moveTo>
                  <a:cubicBezTo>
                    <a:pt x="20" y="3"/>
                    <a:pt x="13" y="7"/>
                    <a:pt x="8" y="12"/>
                  </a:cubicBezTo>
                  <a:cubicBezTo>
                    <a:pt x="0" y="21"/>
                    <a:pt x="4" y="34"/>
                    <a:pt x="17" y="32"/>
                  </a:cubicBezTo>
                  <a:cubicBezTo>
                    <a:pt x="25" y="31"/>
                    <a:pt x="36" y="25"/>
                    <a:pt x="40" y="17"/>
                  </a:cubicBezTo>
                  <a:cubicBezTo>
                    <a:pt x="42" y="14"/>
                    <a:pt x="44" y="9"/>
                    <a:pt x="41" y="6"/>
                  </a:cubicBezTo>
                  <a:cubicBezTo>
                    <a:pt x="38" y="1"/>
                    <a:pt x="32" y="0"/>
                    <a:pt x="27" y="1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9" name="CustomShape 21"/>
            <p:cNvSpPr/>
            <p:nvPr/>
          </p:nvSpPr>
          <p:spPr>
            <a:xfrm>
              <a:off x="198360" y="2479680"/>
              <a:ext cx="131760" cy="71280"/>
            </a:xfrm>
            <a:custGeom>
              <a:avLst/>
              <a:gdLst/>
              <a:ahLst/>
              <a:cxnLst/>
              <a:rect l="l" t="t" r="r" b="b"/>
              <a:pathLst>
                <a:path w="31" h="17">
                  <a:moveTo>
                    <a:pt x="15" y="2"/>
                  </a:moveTo>
                  <a:cubicBezTo>
                    <a:pt x="7" y="4"/>
                    <a:pt x="1" y="8"/>
                    <a:pt x="0" y="16"/>
                  </a:cubicBezTo>
                  <a:cubicBezTo>
                    <a:pt x="1" y="16"/>
                    <a:pt x="2" y="17"/>
                    <a:pt x="4" y="17"/>
                  </a:cubicBezTo>
                  <a:cubicBezTo>
                    <a:pt x="12" y="17"/>
                    <a:pt x="21" y="12"/>
                    <a:pt x="27" y="6"/>
                  </a:cubicBezTo>
                  <a:cubicBezTo>
                    <a:pt x="28" y="4"/>
                    <a:pt x="30" y="2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3" y="0"/>
                    <a:pt x="19" y="1"/>
                    <a:pt x="15" y="2"/>
                  </a:cubicBezTo>
                  <a:close/>
                </a:path>
              </a:pathLst>
            </a:custGeom>
            <a:solidFill>
              <a:srgbClr val="5199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0" name="CustomShape 22"/>
            <p:cNvSpPr/>
            <p:nvPr/>
          </p:nvSpPr>
          <p:spPr>
            <a:xfrm>
              <a:off x="88560" y="2233440"/>
              <a:ext cx="1662480" cy="920880"/>
            </a:xfrm>
            <a:custGeom>
              <a:avLst/>
              <a:gdLst/>
              <a:ahLst/>
              <a:cxnLst/>
              <a:rect l="l" t="t" r="r" b="b"/>
              <a:pathLst>
                <a:path w="392" h="217">
                  <a:moveTo>
                    <a:pt x="298" y="116"/>
                  </a:moveTo>
                  <a:cubicBezTo>
                    <a:pt x="277" y="133"/>
                    <a:pt x="256" y="150"/>
                    <a:pt x="230" y="161"/>
                  </a:cubicBezTo>
                  <a:cubicBezTo>
                    <a:pt x="204" y="173"/>
                    <a:pt x="175" y="182"/>
                    <a:pt x="148" y="192"/>
                  </a:cubicBezTo>
                  <a:cubicBezTo>
                    <a:pt x="122" y="202"/>
                    <a:pt x="93" y="207"/>
                    <a:pt x="65" y="206"/>
                  </a:cubicBezTo>
                  <a:cubicBezTo>
                    <a:pt x="43" y="204"/>
                    <a:pt x="21" y="201"/>
                    <a:pt x="0" y="195"/>
                  </a:cubicBezTo>
                  <a:cubicBezTo>
                    <a:pt x="14" y="203"/>
                    <a:pt x="30" y="209"/>
                    <a:pt x="47" y="211"/>
                  </a:cubicBezTo>
                  <a:cubicBezTo>
                    <a:pt x="83" y="217"/>
                    <a:pt x="118" y="210"/>
                    <a:pt x="153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81" y="191"/>
                    <a:pt x="208" y="182"/>
                    <a:pt x="233" y="168"/>
                  </a:cubicBezTo>
                  <a:cubicBezTo>
                    <a:pt x="257" y="156"/>
                    <a:pt x="280" y="142"/>
                    <a:pt x="303" y="128"/>
                  </a:cubicBezTo>
                  <a:cubicBezTo>
                    <a:pt x="342" y="102"/>
                    <a:pt x="392" y="63"/>
                    <a:pt x="387" y="10"/>
                  </a:cubicBezTo>
                  <a:cubicBezTo>
                    <a:pt x="386" y="7"/>
                    <a:pt x="386" y="3"/>
                    <a:pt x="385" y="0"/>
                  </a:cubicBezTo>
                  <a:cubicBezTo>
                    <a:pt x="385" y="26"/>
                    <a:pt x="364" y="54"/>
                    <a:pt x="349" y="70"/>
                  </a:cubicBezTo>
                  <a:cubicBezTo>
                    <a:pt x="333" y="87"/>
                    <a:pt x="316" y="101"/>
                    <a:pt x="298" y="116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1" name="CustomShape 23"/>
            <p:cNvSpPr/>
            <p:nvPr/>
          </p:nvSpPr>
          <p:spPr>
            <a:xfrm>
              <a:off x="169560" y="2428920"/>
              <a:ext cx="164880" cy="104760"/>
            </a:xfrm>
            <a:custGeom>
              <a:avLst/>
              <a:gdLst/>
              <a:ahLst/>
              <a:cxnLst/>
              <a:rect l="l" t="t" r="r" b="b"/>
              <a:pathLst>
                <a:path w="39" h="25">
                  <a:moveTo>
                    <a:pt x="3" y="25"/>
                  </a:moveTo>
                  <a:cubicBezTo>
                    <a:pt x="4" y="18"/>
                    <a:pt x="10" y="13"/>
                    <a:pt x="16" y="11"/>
                  </a:cubicBezTo>
                  <a:cubicBezTo>
                    <a:pt x="21" y="8"/>
                    <a:pt x="32" y="5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5" y="1"/>
                    <a:pt x="32" y="0"/>
                  </a:cubicBezTo>
                  <a:cubicBezTo>
                    <a:pt x="24" y="0"/>
                    <a:pt x="15" y="2"/>
                    <a:pt x="9" y="7"/>
                  </a:cubicBezTo>
                  <a:cubicBezTo>
                    <a:pt x="4" y="10"/>
                    <a:pt x="0" y="15"/>
                    <a:pt x="2" y="21"/>
                  </a:cubicBezTo>
                  <a:cubicBezTo>
                    <a:pt x="2" y="22"/>
                    <a:pt x="2" y="23"/>
                    <a:pt x="3" y="25"/>
                  </a:cubicBezTo>
                  <a:close/>
                </a:path>
              </a:pathLst>
            </a:custGeom>
            <a:solidFill>
              <a:srgbClr val="446BA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2" name="CustomShape 24"/>
            <p:cNvSpPr/>
            <p:nvPr/>
          </p:nvSpPr>
          <p:spPr>
            <a:xfrm>
              <a:off x="1009800" y="2487600"/>
              <a:ext cx="182520" cy="199800"/>
            </a:xfrm>
            <a:custGeom>
              <a:avLst/>
              <a:gdLst/>
              <a:ahLst/>
              <a:cxnLst/>
              <a:rect l="l" t="t" r="r" b="b"/>
              <a:pathLst>
                <a:path w="43" h="47">
                  <a:moveTo>
                    <a:pt x="18" y="7"/>
                  </a:moveTo>
                  <a:cubicBezTo>
                    <a:pt x="12" y="10"/>
                    <a:pt x="7" y="16"/>
                    <a:pt x="4" y="21"/>
                  </a:cubicBezTo>
                  <a:cubicBezTo>
                    <a:pt x="0" y="32"/>
                    <a:pt x="6" y="47"/>
                    <a:pt x="20" y="43"/>
                  </a:cubicBezTo>
                  <a:cubicBezTo>
                    <a:pt x="29" y="40"/>
                    <a:pt x="38" y="31"/>
                    <a:pt x="41" y="22"/>
                  </a:cubicBezTo>
                  <a:cubicBezTo>
                    <a:pt x="42" y="18"/>
                    <a:pt x="43" y="12"/>
                    <a:pt x="40" y="8"/>
                  </a:cubicBezTo>
                  <a:cubicBezTo>
                    <a:pt x="34" y="0"/>
                    <a:pt x="26" y="4"/>
                    <a:pt x="18" y="7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3" name="CustomShape 25"/>
            <p:cNvSpPr/>
            <p:nvPr/>
          </p:nvSpPr>
          <p:spPr>
            <a:xfrm>
              <a:off x="1306800" y="2185920"/>
              <a:ext cx="190440" cy="225360"/>
            </a:xfrm>
            <a:custGeom>
              <a:avLst/>
              <a:gdLst/>
              <a:ahLst/>
              <a:cxnLst/>
              <a:rect l="l" t="t" r="r" b="b"/>
              <a:pathLst>
                <a:path w="45" h="53">
                  <a:moveTo>
                    <a:pt x="6" y="20"/>
                  </a:moveTo>
                  <a:cubicBezTo>
                    <a:pt x="2" y="26"/>
                    <a:pt x="0" y="33"/>
                    <a:pt x="0" y="40"/>
                  </a:cubicBezTo>
                  <a:cubicBezTo>
                    <a:pt x="0" y="45"/>
                    <a:pt x="1" y="48"/>
                    <a:pt x="4" y="52"/>
                  </a:cubicBezTo>
                  <a:cubicBezTo>
                    <a:pt x="18" y="53"/>
                    <a:pt x="32" y="42"/>
                    <a:pt x="38" y="31"/>
                  </a:cubicBezTo>
                  <a:cubicBezTo>
                    <a:pt x="43" y="23"/>
                    <a:pt x="45" y="11"/>
                    <a:pt x="41" y="3"/>
                  </a:cubicBezTo>
                  <a:cubicBezTo>
                    <a:pt x="27" y="0"/>
                    <a:pt x="13" y="7"/>
                    <a:pt x="6" y="20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4" name="CustomShape 26"/>
            <p:cNvSpPr/>
            <p:nvPr/>
          </p:nvSpPr>
          <p:spPr>
            <a:xfrm>
              <a:off x="-123840" y="1838160"/>
              <a:ext cx="1872000" cy="1248120"/>
            </a:xfrm>
            <a:custGeom>
              <a:avLst/>
              <a:gdLst/>
              <a:ahLst/>
              <a:cxnLst/>
              <a:rect l="l" t="t" r="r" b="b"/>
              <a:pathLst>
                <a:path w="441" h="294">
                  <a:moveTo>
                    <a:pt x="423" y="69"/>
                  </a:moveTo>
                  <a:cubicBezTo>
                    <a:pt x="412" y="57"/>
                    <a:pt x="398" y="49"/>
                    <a:pt x="381" y="49"/>
                  </a:cubicBezTo>
                  <a:cubicBezTo>
                    <a:pt x="355" y="49"/>
                    <a:pt x="331" y="60"/>
                    <a:pt x="307" y="68"/>
                  </a:cubicBezTo>
                  <a:cubicBezTo>
                    <a:pt x="290" y="74"/>
                    <a:pt x="256" y="85"/>
                    <a:pt x="246" y="67"/>
                  </a:cubicBezTo>
                  <a:cubicBezTo>
                    <a:pt x="245" y="67"/>
                    <a:pt x="245" y="66"/>
                    <a:pt x="245" y="65"/>
                  </a:cubicBezTo>
                  <a:cubicBezTo>
                    <a:pt x="245" y="64"/>
                    <a:pt x="244" y="63"/>
                    <a:pt x="244" y="62"/>
                  </a:cubicBezTo>
                  <a:cubicBezTo>
                    <a:pt x="244" y="61"/>
                    <a:pt x="244" y="59"/>
                    <a:pt x="244" y="58"/>
                  </a:cubicBezTo>
                  <a:cubicBezTo>
                    <a:pt x="232" y="0"/>
                    <a:pt x="148" y="33"/>
                    <a:pt x="114" y="55"/>
                  </a:cubicBezTo>
                  <a:cubicBezTo>
                    <a:pt x="90" y="70"/>
                    <a:pt x="69" y="89"/>
                    <a:pt x="51" y="112"/>
                  </a:cubicBezTo>
                  <a:cubicBezTo>
                    <a:pt x="33" y="135"/>
                    <a:pt x="15" y="161"/>
                    <a:pt x="8" y="190"/>
                  </a:cubicBezTo>
                  <a:cubicBezTo>
                    <a:pt x="0" y="220"/>
                    <a:pt x="5" y="250"/>
                    <a:pt x="28" y="272"/>
                  </a:cubicBezTo>
                  <a:cubicBezTo>
                    <a:pt x="30" y="273"/>
                    <a:pt x="31" y="275"/>
                    <a:pt x="33" y="276"/>
                  </a:cubicBezTo>
                  <a:cubicBezTo>
                    <a:pt x="58" y="284"/>
                    <a:pt x="83" y="290"/>
                    <a:pt x="110" y="291"/>
                  </a:cubicBezTo>
                  <a:cubicBezTo>
                    <a:pt x="164" y="294"/>
                    <a:pt x="214" y="272"/>
                    <a:pt x="264" y="254"/>
                  </a:cubicBezTo>
                  <a:cubicBezTo>
                    <a:pt x="308" y="237"/>
                    <a:pt x="348" y="204"/>
                    <a:pt x="381" y="172"/>
                  </a:cubicBezTo>
                  <a:cubicBezTo>
                    <a:pt x="408" y="145"/>
                    <a:pt x="441" y="108"/>
                    <a:pt x="423" y="69"/>
                  </a:cubicBezTo>
                  <a:cubicBezTo>
                    <a:pt x="423" y="69"/>
                    <a:pt x="423" y="69"/>
                    <a:pt x="423" y="69"/>
                  </a:cubicBezTo>
                  <a:close/>
                  <a:moveTo>
                    <a:pt x="68" y="147"/>
                  </a:moveTo>
                  <a:cubicBezTo>
                    <a:pt x="73" y="140"/>
                    <a:pt x="83" y="135"/>
                    <a:pt x="92" y="134"/>
                  </a:cubicBezTo>
                  <a:cubicBezTo>
                    <a:pt x="105" y="130"/>
                    <a:pt x="120" y="141"/>
                    <a:pt x="112" y="155"/>
                  </a:cubicBezTo>
                  <a:cubicBezTo>
                    <a:pt x="106" y="166"/>
                    <a:pt x="91" y="175"/>
                    <a:pt x="78" y="174"/>
                  </a:cubicBezTo>
                  <a:cubicBezTo>
                    <a:pt x="65" y="172"/>
                    <a:pt x="60" y="156"/>
                    <a:pt x="68" y="147"/>
                  </a:cubicBezTo>
                  <a:close/>
                  <a:moveTo>
                    <a:pt x="114" y="211"/>
                  </a:moveTo>
                  <a:cubicBezTo>
                    <a:pt x="112" y="224"/>
                    <a:pt x="97" y="233"/>
                    <a:pt x="85" y="235"/>
                  </a:cubicBezTo>
                  <a:cubicBezTo>
                    <a:pt x="72" y="238"/>
                    <a:pt x="59" y="228"/>
                    <a:pt x="65" y="214"/>
                  </a:cubicBezTo>
                  <a:cubicBezTo>
                    <a:pt x="68" y="204"/>
                    <a:pt x="84" y="192"/>
                    <a:pt x="97" y="193"/>
                  </a:cubicBezTo>
                  <a:cubicBezTo>
                    <a:pt x="106" y="193"/>
                    <a:pt x="116" y="199"/>
                    <a:pt x="114" y="211"/>
                  </a:cubicBezTo>
                  <a:close/>
                  <a:moveTo>
                    <a:pt x="113" y="89"/>
                  </a:moveTo>
                  <a:cubicBezTo>
                    <a:pt x="115" y="85"/>
                    <a:pt x="118" y="80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31" y="65"/>
                    <a:pt x="159" y="62"/>
                    <a:pt x="162" y="81"/>
                  </a:cubicBezTo>
                  <a:cubicBezTo>
                    <a:pt x="165" y="93"/>
                    <a:pt x="148" y="105"/>
                    <a:pt x="138" y="108"/>
                  </a:cubicBezTo>
                  <a:cubicBezTo>
                    <a:pt x="127" y="111"/>
                    <a:pt x="106" y="104"/>
                    <a:pt x="113" y="89"/>
                  </a:cubicBezTo>
                  <a:close/>
                  <a:moveTo>
                    <a:pt x="191" y="218"/>
                  </a:moveTo>
                  <a:cubicBezTo>
                    <a:pt x="188" y="232"/>
                    <a:pt x="172" y="244"/>
                    <a:pt x="159" y="246"/>
                  </a:cubicBezTo>
                  <a:cubicBezTo>
                    <a:pt x="143" y="247"/>
                    <a:pt x="133" y="233"/>
                    <a:pt x="140" y="219"/>
                  </a:cubicBezTo>
                  <a:cubicBezTo>
                    <a:pt x="144" y="211"/>
                    <a:pt x="152" y="203"/>
                    <a:pt x="161" y="201"/>
                  </a:cubicBezTo>
                  <a:cubicBezTo>
                    <a:pt x="174" y="194"/>
                    <a:pt x="193" y="201"/>
                    <a:pt x="191" y="218"/>
                  </a:cubicBezTo>
                  <a:close/>
                  <a:moveTo>
                    <a:pt x="166" y="140"/>
                  </a:moveTo>
                  <a:cubicBezTo>
                    <a:pt x="173" y="129"/>
                    <a:pt x="186" y="119"/>
                    <a:pt x="200" y="113"/>
                  </a:cubicBezTo>
                  <a:cubicBezTo>
                    <a:pt x="210" y="105"/>
                    <a:pt x="224" y="101"/>
                    <a:pt x="235" y="107"/>
                  </a:cubicBezTo>
                  <a:cubicBezTo>
                    <a:pt x="243" y="112"/>
                    <a:pt x="248" y="119"/>
                    <a:pt x="246" y="128"/>
                  </a:cubicBezTo>
                  <a:cubicBezTo>
                    <a:pt x="242" y="151"/>
                    <a:pt x="215" y="172"/>
                    <a:pt x="193" y="175"/>
                  </a:cubicBezTo>
                  <a:cubicBezTo>
                    <a:pt x="171" y="178"/>
                    <a:pt x="152" y="159"/>
                    <a:pt x="166" y="140"/>
                  </a:cubicBezTo>
                  <a:close/>
                  <a:moveTo>
                    <a:pt x="238" y="229"/>
                  </a:moveTo>
                  <a:cubicBezTo>
                    <a:pt x="226" y="234"/>
                    <a:pt x="212" y="225"/>
                    <a:pt x="214" y="211"/>
                  </a:cubicBezTo>
                  <a:cubicBezTo>
                    <a:pt x="215" y="202"/>
                    <a:pt x="224" y="193"/>
                    <a:pt x="234" y="189"/>
                  </a:cubicBezTo>
                  <a:cubicBezTo>
                    <a:pt x="243" y="181"/>
                    <a:pt x="259" y="187"/>
                    <a:pt x="259" y="201"/>
                  </a:cubicBezTo>
                  <a:cubicBezTo>
                    <a:pt x="258" y="213"/>
                    <a:pt x="249" y="225"/>
                    <a:pt x="238" y="229"/>
                  </a:cubicBezTo>
                  <a:close/>
                  <a:moveTo>
                    <a:pt x="315" y="170"/>
                  </a:moveTo>
                  <a:cubicBezTo>
                    <a:pt x="314" y="184"/>
                    <a:pt x="301" y="200"/>
                    <a:pt x="287" y="202"/>
                  </a:cubicBezTo>
                  <a:cubicBezTo>
                    <a:pt x="272" y="205"/>
                    <a:pt x="259" y="190"/>
                    <a:pt x="265" y="175"/>
                  </a:cubicBezTo>
                  <a:cubicBezTo>
                    <a:pt x="269" y="165"/>
                    <a:pt x="278" y="156"/>
                    <a:pt x="288" y="153"/>
                  </a:cubicBezTo>
                  <a:cubicBezTo>
                    <a:pt x="293" y="150"/>
                    <a:pt x="301" y="149"/>
                    <a:pt x="306" y="153"/>
                  </a:cubicBezTo>
                  <a:cubicBezTo>
                    <a:pt x="312" y="157"/>
                    <a:pt x="315" y="163"/>
                    <a:pt x="315" y="170"/>
                  </a:cubicBezTo>
                  <a:close/>
                  <a:moveTo>
                    <a:pt x="385" y="107"/>
                  </a:moveTo>
                  <a:cubicBezTo>
                    <a:pt x="378" y="125"/>
                    <a:pt x="359" y="142"/>
                    <a:pt x="339" y="140"/>
                  </a:cubicBezTo>
                  <a:cubicBezTo>
                    <a:pt x="318" y="139"/>
                    <a:pt x="313" y="115"/>
                    <a:pt x="322" y="100"/>
                  </a:cubicBezTo>
                  <a:cubicBezTo>
                    <a:pt x="332" y="85"/>
                    <a:pt x="350" y="70"/>
                    <a:pt x="369" y="72"/>
                  </a:cubicBezTo>
                  <a:cubicBezTo>
                    <a:pt x="370" y="72"/>
                    <a:pt x="372" y="72"/>
                    <a:pt x="373" y="73"/>
                  </a:cubicBezTo>
                  <a:cubicBezTo>
                    <a:pt x="374" y="73"/>
                    <a:pt x="374" y="73"/>
                    <a:pt x="375" y="73"/>
                  </a:cubicBezTo>
                  <a:cubicBezTo>
                    <a:pt x="375" y="74"/>
                    <a:pt x="376" y="74"/>
                    <a:pt x="376" y="74"/>
                  </a:cubicBezTo>
                  <a:cubicBezTo>
                    <a:pt x="385" y="80"/>
                    <a:pt x="390" y="96"/>
                    <a:pt x="385" y="10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5" name="CustomShape 27"/>
            <p:cNvSpPr/>
            <p:nvPr/>
          </p:nvSpPr>
          <p:spPr>
            <a:xfrm>
              <a:off x="-123840" y="2211120"/>
              <a:ext cx="1824480" cy="874800"/>
            </a:xfrm>
            <a:custGeom>
              <a:avLst/>
              <a:gdLst/>
              <a:ahLst/>
              <a:cxnLst/>
              <a:rect l="l" t="t" r="r" b="b"/>
              <a:pathLst>
                <a:path w="430" h="206">
                  <a:moveTo>
                    <a:pt x="409" y="39"/>
                  </a:moveTo>
                  <a:cubicBezTo>
                    <a:pt x="384" y="67"/>
                    <a:pt x="352" y="87"/>
                    <a:pt x="320" y="105"/>
                  </a:cubicBezTo>
                  <a:cubicBezTo>
                    <a:pt x="287" y="124"/>
                    <a:pt x="254" y="142"/>
                    <a:pt x="218" y="156"/>
                  </a:cubicBezTo>
                  <a:cubicBezTo>
                    <a:pt x="191" y="167"/>
                    <a:pt x="162" y="177"/>
                    <a:pt x="132" y="178"/>
                  </a:cubicBezTo>
                  <a:cubicBezTo>
                    <a:pt x="86" y="179"/>
                    <a:pt x="41" y="159"/>
                    <a:pt x="34" y="109"/>
                  </a:cubicBezTo>
                  <a:cubicBezTo>
                    <a:pt x="30" y="77"/>
                    <a:pt x="40" y="47"/>
                    <a:pt x="56" y="19"/>
                  </a:cubicBezTo>
                  <a:cubicBezTo>
                    <a:pt x="56" y="18"/>
                    <a:pt x="56" y="18"/>
                    <a:pt x="57" y="17"/>
                  </a:cubicBezTo>
                  <a:cubicBezTo>
                    <a:pt x="55" y="19"/>
                    <a:pt x="53" y="21"/>
                    <a:pt x="51" y="24"/>
                  </a:cubicBezTo>
                  <a:cubicBezTo>
                    <a:pt x="33" y="47"/>
                    <a:pt x="15" y="73"/>
                    <a:pt x="8" y="102"/>
                  </a:cubicBezTo>
                  <a:cubicBezTo>
                    <a:pt x="0" y="132"/>
                    <a:pt x="5" y="162"/>
                    <a:pt x="28" y="184"/>
                  </a:cubicBezTo>
                  <a:cubicBezTo>
                    <a:pt x="30" y="185"/>
                    <a:pt x="31" y="187"/>
                    <a:pt x="33" y="188"/>
                  </a:cubicBezTo>
                  <a:cubicBezTo>
                    <a:pt x="58" y="196"/>
                    <a:pt x="83" y="202"/>
                    <a:pt x="110" y="203"/>
                  </a:cubicBezTo>
                  <a:cubicBezTo>
                    <a:pt x="164" y="206"/>
                    <a:pt x="214" y="184"/>
                    <a:pt x="264" y="166"/>
                  </a:cubicBezTo>
                  <a:cubicBezTo>
                    <a:pt x="308" y="149"/>
                    <a:pt x="348" y="116"/>
                    <a:pt x="381" y="84"/>
                  </a:cubicBezTo>
                  <a:cubicBezTo>
                    <a:pt x="404" y="61"/>
                    <a:pt x="430" y="32"/>
                    <a:pt x="428" y="0"/>
                  </a:cubicBezTo>
                  <a:cubicBezTo>
                    <a:pt x="424" y="14"/>
                    <a:pt x="418" y="28"/>
                    <a:pt x="409" y="39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6" name="CustomShape 28"/>
            <p:cNvSpPr/>
            <p:nvPr/>
          </p:nvSpPr>
          <p:spPr>
            <a:xfrm>
              <a:off x="1225800" y="2168280"/>
              <a:ext cx="203040" cy="230040"/>
            </a:xfrm>
            <a:custGeom>
              <a:avLst/>
              <a:gdLst/>
              <a:ahLst/>
              <a:cxnLst/>
              <a:rect l="l" t="t" r="r" b="b"/>
              <a:pathLst>
                <a:path w="48" h="54">
                  <a:moveTo>
                    <a:pt x="21" y="19"/>
                  </a:moveTo>
                  <a:cubicBezTo>
                    <a:pt x="27" y="10"/>
                    <a:pt x="38" y="1"/>
                    <a:pt x="48" y="0"/>
                  </a:cubicBezTo>
                  <a:cubicBezTo>
                    <a:pt x="46" y="0"/>
                    <a:pt x="43" y="1"/>
                    <a:pt x="40" y="1"/>
                  </a:cubicBezTo>
                  <a:cubicBezTo>
                    <a:pt x="40" y="2"/>
                    <a:pt x="39" y="1"/>
                    <a:pt x="39" y="1"/>
                  </a:cubicBezTo>
                  <a:cubicBezTo>
                    <a:pt x="29" y="4"/>
                    <a:pt x="21" y="11"/>
                    <a:pt x="15" y="17"/>
                  </a:cubicBezTo>
                  <a:cubicBezTo>
                    <a:pt x="7" y="27"/>
                    <a:pt x="0" y="47"/>
                    <a:pt x="14" y="54"/>
                  </a:cubicBezTo>
                  <a:cubicBezTo>
                    <a:pt x="9" y="44"/>
                    <a:pt x="15" y="26"/>
                    <a:pt x="21" y="19"/>
                  </a:cubicBezTo>
                  <a:close/>
                </a:path>
              </a:pathLst>
            </a:custGeom>
            <a:solidFill>
              <a:srgbClr val="1F3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7" name="CustomShape 29"/>
            <p:cNvSpPr/>
            <p:nvPr/>
          </p:nvSpPr>
          <p:spPr>
            <a:xfrm>
              <a:off x="644400" y="2012760"/>
              <a:ext cx="372960" cy="261720"/>
            </a:xfrm>
            <a:custGeom>
              <a:avLst/>
              <a:gdLst/>
              <a:ahLst/>
              <a:cxnLst/>
              <a:rect l="l" t="t" r="r" b="b"/>
              <a:pathLst>
                <a:path w="88" h="62">
                  <a:moveTo>
                    <a:pt x="85" y="46"/>
                  </a:moveTo>
                  <a:cubicBezTo>
                    <a:pt x="77" y="42"/>
                    <a:pt x="68" y="43"/>
                    <a:pt x="59" y="40"/>
                  </a:cubicBezTo>
                  <a:cubicBezTo>
                    <a:pt x="47" y="37"/>
                    <a:pt x="42" y="27"/>
                    <a:pt x="36" y="17"/>
                  </a:cubicBezTo>
                  <a:cubicBezTo>
                    <a:pt x="27" y="3"/>
                    <a:pt x="17" y="0"/>
                    <a:pt x="2" y="4"/>
                  </a:cubicBezTo>
                  <a:cubicBezTo>
                    <a:pt x="0" y="5"/>
                    <a:pt x="0" y="7"/>
                    <a:pt x="2" y="7"/>
                  </a:cubicBezTo>
                  <a:cubicBezTo>
                    <a:pt x="29" y="4"/>
                    <a:pt x="27" y="30"/>
                    <a:pt x="41" y="46"/>
                  </a:cubicBezTo>
                  <a:cubicBezTo>
                    <a:pt x="50" y="57"/>
                    <a:pt x="72" y="62"/>
                    <a:pt x="85" y="54"/>
                  </a:cubicBezTo>
                  <a:cubicBezTo>
                    <a:pt x="88" y="53"/>
                    <a:pt x="88" y="48"/>
                    <a:pt x="8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8" name="CustomShape 30"/>
            <p:cNvSpPr/>
            <p:nvPr/>
          </p:nvSpPr>
          <p:spPr>
            <a:xfrm>
              <a:off x="1204920" y="2135160"/>
              <a:ext cx="325440" cy="306360"/>
            </a:xfrm>
            <a:custGeom>
              <a:avLst/>
              <a:gdLst/>
              <a:ahLst/>
              <a:cxnLst/>
              <a:rect l="l" t="t" r="r" b="b"/>
              <a:pathLst>
                <a:path w="77" h="72">
                  <a:moveTo>
                    <a:pt x="63" y="4"/>
                  </a:moveTo>
                  <a:cubicBezTo>
                    <a:pt x="63" y="4"/>
                    <a:pt x="62" y="4"/>
                    <a:pt x="62" y="3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59" y="2"/>
                    <a:pt x="57" y="2"/>
                    <a:pt x="56" y="2"/>
                  </a:cubicBezTo>
                  <a:cubicBezTo>
                    <a:pt x="37" y="0"/>
                    <a:pt x="19" y="15"/>
                    <a:pt x="9" y="30"/>
                  </a:cubicBezTo>
                  <a:cubicBezTo>
                    <a:pt x="0" y="45"/>
                    <a:pt x="5" y="69"/>
                    <a:pt x="26" y="70"/>
                  </a:cubicBezTo>
                  <a:cubicBezTo>
                    <a:pt x="46" y="72"/>
                    <a:pt x="65" y="55"/>
                    <a:pt x="72" y="37"/>
                  </a:cubicBezTo>
                  <a:cubicBezTo>
                    <a:pt x="77" y="26"/>
                    <a:pt x="72" y="10"/>
                    <a:pt x="63" y="4"/>
                  </a:cubicBezTo>
                  <a:close/>
                  <a:moveTo>
                    <a:pt x="20" y="25"/>
                  </a:moveTo>
                  <a:cubicBezTo>
                    <a:pt x="26" y="19"/>
                    <a:pt x="34" y="12"/>
                    <a:pt x="44" y="9"/>
                  </a:cubicBezTo>
                  <a:cubicBezTo>
                    <a:pt x="44" y="9"/>
                    <a:pt x="45" y="10"/>
                    <a:pt x="45" y="9"/>
                  </a:cubicBezTo>
                  <a:cubicBezTo>
                    <a:pt x="48" y="9"/>
                    <a:pt x="51" y="8"/>
                    <a:pt x="53" y="8"/>
                  </a:cubicBezTo>
                  <a:cubicBezTo>
                    <a:pt x="43" y="9"/>
                    <a:pt x="32" y="18"/>
                    <a:pt x="26" y="27"/>
                  </a:cubicBezTo>
                  <a:cubicBezTo>
                    <a:pt x="20" y="34"/>
                    <a:pt x="14" y="52"/>
                    <a:pt x="19" y="62"/>
                  </a:cubicBezTo>
                  <a:cubicBezTo>
                    <a:pt x="5" y="55"/>
                    <a:pt x="12" y="35"/>
                    <a:pt x="20" y="25"/>
                  </a:cubicBezTo>
                  <a:close/>
                  <a:moveTo>
                    <a:pt x="62" y="43"/>
                  </a:moveTo>
                  <a:cubicBezTo>
                    <a:pt x="56" y="54"/>
                    <a:pt x="42" y="65"/>
                    <a:pt x="28" y="64"/>
                  </a:cubicBezTo>
                  <a:cubicBezTo>
                    <a:pt x="25" y="60"/>
                    <a:pt x="24" y="57"/>
                    <a:pt x="24" y="52"/>
                  </a:cubicBezTo>
                  <a:cubicBezTo>
                    <a:pt x="24" y="45"/>
                    <a:pt x="26" y="38"/>
                    <a:pt x="30" y="32"/>
                  </a:cubicBezTo>
                  <a:cubicBezTo>
                    <a:pt x="37" y="19"/>
                    <a:pt x="51" y="12"/>
                    <a:pt x="65" y="15"/>
                  </a:cubicBezTo>
                  <a:cubicBezTo>
                    <a:pt x="69" y="23"/>
                    <a:pt x="67" y="35"/>
                    <a:pt x="62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9" name="CustomShape 31"/>
            <p:cNvSpPr/>
            <p:nvPr/>
          </p:nvSpPr>
          <p:spPr>
            <a:xfrm>
              <a:off x="974880" y="2469960"/>
              <a:ext cx="237960" cy="237960"/>
            </a:xfrm>
            <a:custGeom>
              <a:avLst/>
              <a:gdLst/>
              <a:ahLst/>
              <a:cxnLst/>
              <a:rect l="l" t="t" r="r" b="b"/>
              <a:pathLst>
                <a:path w="56" h="56">
                  <a:moveTo>
                    <a:pt x="47" y="4"/>
                  </a:moveTo>
                  <a:cubicBezTo>
                    <a:pt x="42" y="0"/>
                    <a:pt x="34" y="1"/>
                    <a:pt x="29" y="4"/>
                  </a:cubicBezTo>
                  <a:cubicBezTo>
                    <a:pt x="19" y="7"/>
                    <a:pt x="10" y="16"/>
                    <a:pt x="6" y="26"/>
                  </a:cubicBezTo>
                  <a:cubicBezTo>
                    <a:pt x="0" y="41"/>
                    <a:pt x="13" y="56"/>
                    <a:pt x="28" y="53"/>
                  </a:cubicBezTo>
                  <a:cubicBezTo>
                    <a:pt x="42" y="51"/>
                    <a:pt x="55" y="35"/>
                    <a:pt x="56" y="21"/>
                  </a:cubicBezTo>
                  <a:cubicBezTo>
                    <a:pt x="56" y="14"/>
                    <a:pt x="53" y="8"/>
                    <a:pt x="47" y="4"/>
                  </a:cubicBezTo>
                  <a:close/>
                  <a:moveTo>
                    <a:pt x="49" y="26"/>
                  </a:moveTo>
                  <a:cubicBezTo>
                    <a:pt x="46" y="35"/>
                    <a:pt x="37" y="44"/>
                    <a:pt x="28" y="47"/>
                  </a:cubicBezTo>
                  <a:cubicBezTo>
                    <a:pt x="14" y="51"/>
                    <a:pt x="8" y="36"/>
                    <a:pt x="12" y="25"/>
                  </a:cubicBezTo>
                  <a:cubicBezTo>
                    <a:pt x="15" y="20"/>
                    <a:pt x="20" y="14"/>
                    <a:pt x="26" y="11"/>
                  </a:cubicBezTo>
                  <a:cubicBezTo>
                    <a:pt x="34" y="8"/>
                    <a:pt x="42" y="4"/>
                    <a:pt x="48" y="12"/>
                  </a:cubicBezTo>
                  <a:cubicBezTo>
                    <a:pt x="51" y="16"/>
                    <a:pt x="50" y="22"/>
                    <a:pt x="4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0" name="CustomShape 32"/>
            <p:cNvSpPr/>
            <p:nvPr/>
          </p:nvSpPr>
          <p:spPr>
            <a:xfrm>
              <a:off x="776160" y="2606760"/>
              <a:ext cx="198360" cy="223920"/>
            </a:xfrm>
            <a:custGeom>
              <a:avLst/>
              <a:gdLst/>
              <a:ahLst/>
              <a:cxnLst/>
              <a:rect l="l" t="t" r="r" b="b"/>
              <a:pathLst>
                <a:path w="47" h="53">
                  <a:moveTo>
                    <a:pt x="22" y="8"/>
                  </a:moveTo>
                  <a:cubicBezTo>
                    <a:pt x="12" y="12"/>
                    <a:pt x="3" y="21"/>
                    <a:pt x="2" y="30"/>
                  </a:cubicBezTo>
                  <a:cubicBezTo>
                    <a:pt x="0" y="44"/>
                    <a:pt x="14" y="53"/>
                    <a:pt x="26" y="48"/>
                  </a:cubicBezTo>
                  <a:cubicBezTo>
                    <a:pt x="37" y="44"/>
                    <a:pt x="46" y="32"/>
                    <a:pt x="47" y="20"/>
                  </a:cubicBezTo>
                  <a:cubicBezTo>
                    <a:pt x="47" y="6"/>
                    <a:pt x="31" y="0"/>
                    <a:pt x="22" y="8"/>
                  </a:cubicBezTo>
                  <a:close/>
                  <a:moveTo>
                    <a:pt x="40" y="25"/>
                  </a:moveTo>
                  <a:cubicBezTo>
                    <a:pt x="38" y="33"/>
                    <a:pt x="31" y="40"/>
                    <a:pt x="24" y="43"/>
                  </a:cubicBezTo>
                  <a:cubicBezTo>
                    <a:pt x="12" y="48"/>
                    <a:pt x="5" y="36"/>
                    <a:pt x="10" y="26"/>
                  </a:cubicBezTo>
                  <a:cubicBezTo>
                    <a:pt x="13" y="19"/>
                    <a:pt x="20" y="15"/>
                    <a:pt x="27" y="11"/>
                  </a:cubicBezTo>
                  <a:cubicBezTo>
                    <a:pt x="31" y="10"/>
                    <a:pt x="35" y="9"/>
                    <a:pt x="39" y="13"/>
                  </a:cubicBezTo>
                  <a:cubicBezTo>
                    <a:pt x="42" y="16"/>
                    <a:pt x="41" y="21"/>
                    <a:pt x="40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1" name="CustomShape 33"/>
            <p:cNvSpPr/>
            <p:nvPr/>
          </p:nvSpPr>
          <p:spPr>
            <a:xfrm>
              <a:off x="441360" y="2662200"/>
              <a:ext cx="253800" cy="223920"/>
            </a:xfrm>
            <a:custGeom>
              <a:avLst/>
              <a:gdLst/>
              <a:ahLst/>
              <a:cxnLst/>
              <a:rect l="l" t="t" r="r" b="b"/>
              <a:pathLst>
                <a:path w="60" h="53">
                  <a:moveTo>
                    <a:pt x="28" y="7"/>
                  </a:moveTo>
                  <a:cubicBezTo>
                    <a:pt x="19" y="9"/>
                    <a:pt x="11" y="17"/>
                    <a:pt x="7" y="25"/>
                  </a:cubicBezTo>
                  <a:cubicBezTo>
                    <a:pt x="0" y="39"/>
                    <a:pt x="10" y="53"/>
                    <a:pt x="26" y="52"/>
                  </a:cubicBezTo>
                  <a:cubicBezTo>
                    <a:pt x="39" y="50"/>
                    <a:pt x="55" y="38"/>
                    <a:pt x="58" y="24"/>
                  </a:cubicBezTo>
                  <a:cubicBezTo>
                    <a:pt x="60" y="7"/>
                    <a:pt x="41" y="0"/>
                    <a:pt x="28" y="7"/>
                  </a:cubicBezTo>
                  <a:close/>
                  <a:moveTo>
                    <a:pt x="50" y="27"/>
                  </a:moveTo>
                  <a:cubicBezTo>
                    <a:pt x="46" y="36"/>
                    <a:pt x="36" y="43"/>
                    <a:pt x="26" y="45"/>
                  </a:cubicBezTo>
                  <a:cubicBezTo>
                    <a:pt x="13" y="48"/>
                    <a:pt x="8" y="36"/>
                    <a:pt x="14" y="26"/>
                  </a:cubicBezTo>
                  <a:cubicBezTo>
                    <a:pt x="19" y="17"/>
                    <a:pt x="31" y="8"/>
                    <a:pt x="42" y="10"/>
                  </a:cubicBezTo>
                  <a:cubicBezTo>
                    <a:pt x="42" y="11"/>
                    <a:pt x="42" y="11"/>
                    <a:pt x="43" y="10"/>
                  </a:cubicBezTo>
                  <a:cubicBezTo>
                    <a:pt x="45" y="11"/>
                    <a:pt x="47" y="12"/>
                    <a:pt x="48" y="14"/>
                  </a:cubicBezTo>
                  <a:cubicBezTo>
                    <a:pt x="52" y="17"/>
                    <a:pt x="52" y="23"/>
                    <a:pt x="50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2" name="CustomShape 34"/>
            <p:cNvSpPr/>
            <p:nvPr/>
          </p:nvSpPr>
          <p:spPr>
            <a:xfrm>
              <a:off x="126720" y="2652840"/>
              <a:ext cx="241200" cy="195120"/>
            </a:xfrm>
            <a:custGeom>
              <a:avLst/>
              <a:gdLst/>
              <a:ahLst/>
              <a:cxnLst/>
              <a:rect l="l" t="t" r="r" b="b"/>
              <a:pathLst>
                <a:path w="57" h="46">
                  <a:moveTo>
                    <a:pt x="38" y="1"/>
                  </a:moveTo>
                  <a:cubicBezTo>
                    <a:pt x="25" y="0"/>
                    <a:pt x="9" y="12"/>
                    <a:pt x="6" y="22"/>
                  </a:cubicBezTo>
                  <a:cubicBezTo>
                    <a:pt x="0" y="36"/>
                    <a:pt x="13" y="46"/>
                    <a:pt x="26" y="43"/>
                  </a:cubicBezTo>
                  <a:cubicBezTo>
                    <a:pt x="38" y="41"/>
                    <a:pt x="53" y="32"/>
                    <a:pt x="55" y="19"/>
                  </a:cubicBezTo>
                  <a:cubicBezTo>
                    <a:pt x="57" y="7"/>
                    <a:pt x="47" y="1"/>
                    <a:pt x="38" y="1"/>
                  </a:cubicBezTo>
                  <a:close/>
                  <a:moveTo>
                    <a:pt x="47" y="23"/>
                  </a:moveTo>
                  <a:cubicBezTo>
                    <a:pt x="43" y="31"/>
                    <a:pt x="32" y="37"/>
                    <a:pt x="24" y="38"/>
                  </a:cubicBezTo>
                  <a:cubicBezTo>
                    <a:pt x="11" y="40"/>
                    <a:pt x="7" y="27"/>
                    <a:pt x="15" y="18"/>
                  </a:cubicBezTo>
                  <a:cubicBezTo>
                    <a:pt x="20" y="13"/>
                    <a:pt x="27" y="9"/>
                    <a:pt x="34" y="7"/>
                  </a:cubicBezTo>
                  <a:cubicBezTo>
                    <a:pt x="39" y="6"/>
                    <a:pt x="45" y="7"/>
                    <a:pt x="48" y="12"/>
                  </a:cubicBezTo>
                  <a:cubicBezTo>
                    <a:pt x="51" y="15"/>
                    <a:pt x="49" y="20"/>
                    <a:pt x="47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3" name="CustomShape 35"/>
            <p:cNvSpPr/>
            <p:nvPr/>
          </p:nvSpPr>
          <p:spPr>
            <a:xfrm>
              <a:off x="129960" y="2388960"/>
              <a:ext cx="255600" cy="191880"/>
            </a:xfrm>
            <a:custGeom>
              <a:avLst/>
              <a:gdLst/>
              <a:ahLst/>
              <a:cxnLst/>
              <a:rect l="l" t="t" r="r" b="b"/>
              <a:pathLst>
                <a:path w="60" h="45">
                  <a:moveTo>
                    <a:pt x="32" y="4"/>
                  </a:moveTo>
                  <a:cubicBezTo>
                    <a:pt x="23" y="5"/>
                    <a:pt x="13" y="10"/>
                    <a:pt x="8" y="17"/>
                  </a:cubicBezTo>
                  <a:cubicBezTo>
                    <a:pt x="0" y="26"/>
                    <a:pt x="5" y="42"/>
                    <a:pt x="18" y="44"/>
                  </a:cubicBezTo>
                  <a:cubicBezTo>
                    <a:pt x="31" y="45"/>
                    <a:pt x="46" y="36"/>
                    <a:pt x="52" y="25"/>
                  </a:cubicBezTo>
                  <a:cubicBezTo>
                    <a:pt x="60" y="11"/>
                    <a:pt x="45" y="0"/>
                    <a:pt x="32" y="4"/>
                  </a:cubicBezTo>
                  <a:close/>
                  <a:moveTo>
                    <a:pt x="18" y="16"/>
                  </a:moveTo>
                  <a:cubicBezTo>
                    <a:pt x="24" y="11"/>
                    <a:pt x="33" y="9"/>
                    <a:pt x="41" y="9"/>
                  </a:cubicBezTo>
                  <a:cubicBezTo>
                    <a:pt x="44" y="10"/>
                    <a:pt x="48" y="12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1" y="14"/>
                    <a:pt x="30" y="17"/>
                    <a:pt x="25" y="20"/>
                  </a:cubicBezTo>
                  <a:cubicBezTo>
                    <a:pt x="19" y="22"/>
                    <a:pt x="13" y="27"/>
                    <a:pt x="12" y="34"/>
                  </a:cubicBezTo>
                  <a:cubicBezTo>
                    <a:pt x="11" y="32"/>
                    <a:pt x="11" y="31"/>
                    <a:pt x="11" y="30"/>
                  </a:cubicBezTo>
                  <a:cubicBezTo>
                    <a:pt x="9" y="24"/>
                    <a:pt x="13" y="19"/>
                    <a:pt x="18" y="16"/>
                  </a:cubicBezTo>
                  <a:close/>
                  <a:moveTo>
                    <a:pt x="43" y="27"/>
                  </a:moveTo>
                  <a:cubicBezTo>
                    <a:pt x="37" y="33"/>
                    <a:pt x="28" y="38"/>
                    <a:pt x="20" y="38"/>
                  </a:cubicBezTo>
                  <a:cubicBezTo>
                    <a:pt x="18" y="38"/>
                    <a:pt x="17" y="37"/>
                    <a:pt x="16" y="37"/>
                  </a:cubicBezTo>
                  <a:cubicBezTo>
                    <a:pt x="17" y="29"/>
                    <a:pt x="23" y="25"/>
                    <a:pt x="31" y="23"/>
                  </a:cubicBezTo>
                  <a:cubicBezTo>
                    <a:pt x="35" y="22"/>
                    <a:pt x="39" y="21"/>
                    <a:pt x="43" y="21"/>
                  </a:cubicBezTo>
                  <a:cubicBezTo>
                    <a:pt x="44" y="21"/>
                    <a:pt x="46" y="21"/>
                    <a:pt x="47" y="21"/>
                  </a:cubicBezTo>
                  <a:cubicBezTo>
                    <a:pt x="46" y="23"/>
                    <a:pt x="44" y="25"/>
                    <a:pt x="43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4" name="CustomShape 36"/>
            <p:cNvSpPr/>
            <p:nvPr/>
          </p:nvSpPr>
          <p:spPr>
            <a:xfrm>
              <a:off x="325080" y="2101680"/>
              <a:ext cx="250560" cy="207720"/>
            </a:xfrm>
            <a:custGeom>
              <a:avLst/>
              <a:gdLst/>
              <a:ahLst/>
              <a:cxnLst/>
              <a:rect l="l" t="t" r="r" b="b"/>
              <a:pathLst>
                <a:path w="59" h="49">
                  <a:moveTo>
                    <a:pt x="56" y="19"/>
                  </a:moveTo>
                  <a:cubicBezTo>
                    <a:pt x="53" y="0"/>
                    <a:pt x="25" y="3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18"/>
                    <a:pt x="9" y="23"/>
                    <a:pt x="7" y="27"/>
                  </a:cubicBezTo>
                  <a:cubicBezTo>
                    <a:pt x="0" y="42"/>
                    <a:pt x="21" y="49"/>
                    <a:pt x="32" y="46"/>
                  </a:cubicBezTo>
                  <a:cubicBezTo>
                    <a:pt x="42" y="43"/>
                    <a:pt x="59" y="31"/>
                    <a:pt x="56" y="19"/>
                  </a:cubicBezTo>
                  <a:close/>
                  <a:moveTo>
                    <a:pt x="13" y="25"/>
                  </a:moveTo>
                  <a:cubicBezTo>
                    <a:pt x="16" y="21"/>
                    <a:pt x="20" y="17"/>
                    <a:pt x="25" y="14"/>
                  </a:cubicBezTo>
                  <a:cubicBezTo>
                    <a:pt x="28" y="13"/>
                    <a:pt x="31" y="12"/>
                    <a:pt x="34" y="11"/>
                  </a:cubicBezTo>
                  <a:cubicBezTo>
                    <a:pt x="30" y="12"/>
                    <a:pt x="27" y="14"/>
                    <a:pt x="23" y="17"/>
                  </a:cubicBezTo>
                  <a:cubicBezTo>
                    <a:pt x="18" y="21"/>
                    <a:pt x="12" y="31"/>
                    <a:pt x="15" y="39"/>
                  </a:cubicBezTo>
                  <a:cubicBezTo>
                    <a:pt x="11" y="36"/>
                    <a:pt x="9" y="31"/>
                    <a:pt x="13" y="25"/>
                  </a:cubicBezTo>
                  <a:close/>
                  <a:moveTo>
                    <a:pt x="50" y="23"/>
                  </a:moveTo>
                  <a:cubicBezTo>
                    <a:pt x="48" y="32"/>
                    <a:pt x="37" y="38"/>
                    <a:pt x="29" y="41"/>
                  </a:cubicBezTo>
                  <a:cubicBezTo>
                    <a:pt x="26" y="42"/>
                    <a:pt x="22" y="42"/>
                    <a:pt x="20" y="41"/>
                  </a:cubicBezTo>
                  <a:cubicBezTo>
                    <a:pt x="20" y="38"/>
                    <a:pt x="19" y="35"/>
                    <a:pt x="20" y="31"/>
                  </a:cubicBezTo>
                  <a:cubicBezTo>
                    <a:pt x="21" y="28"/>
                    <a:pt x="23" y="24"/>
                    <a:pt x="26" y="22"/>
                  </a:cubicBezTo>
                  <a:cubicBezTo>
                    <a:pt x="31" y="16"/>
                    <a:pt x="40" y="14"/>
                    <a:pt x="48" y="15"/>
                  </a:cubicBezTo>
                  <a:cubicBezTo>
                    <a:pt x="50" y="17"/>
                    <a:pt x="51" y="20"/>
                    <a:pt x="5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5" name="CustomShape 37"/>
            <p:cNvSpPr/>
            <p:nvPr/>
          </p:nvSpPr>
          <p:spPr>
            <a:xfrm>
              <a:off x="520560" y="2266920"/>
              <a:ext cx="407880" cy="326880"/>
            </a:xfrm>
            <a:custGeom>
              <a:avLst/>
              <a:gdLst/>
              <a:ahLst/>
              <a:cxnLst/>
              <a:rect l="l" t="t" r="r" b="b"/>
              <a:pathLst>
                <a:path w="96" h="77">
                  <a:moveTo>
                    <a:pt x="83" y="6"/>
                  </a:moveTo>
                  <a:cubicBezTo>
                    <a:pt x="72" y="0"/>
                    <a:pt x="58" y="4"/>
                    <a:pt x="48" y="12"/>
                  </a:cubicBezTo>
                  <a:cubicBezTo>
                    <a:pt x="34" y="18"/>
                    <a:pt x="21" y="28"/>
                    <a:pt x="14" y="39"/>
                  </a:cubicBezTo>
                  <a:cubicBezTo>
                    <a:pt x="0" y="58"/>
                    <a:pt x="19" y="77"/>
                    <a:pt x="41" y="74"/>
                  </a:cubicBezTo>
                  <a:cubicBezTo>
                    <a:pt x="63" y="71"/>
                    <a:pt x="90" y="50"/>
                    <a:pt x="94" y="27"/>
                  </a:cubicBezTo>
                  <a:cubicBezTo>
                    <a:pt x="96" y="18"/>
                    <a:pt x="91" y="11"/>
                    <a:pt x="83" y="6"/>
                  </a:cubicBezTo>
                  <a:close/>
                  <a:moveTo>
                    <a:pt x="84" y="36"/>
                  </a:moveTo>
                  <a:cubicBezTo>
                    <a:pt x="76" y="52"/>
                    <a:pt x="56" y="67"/>
                    <a:pt x="38" y="69"/>
                  </a:cubicBezTo>
                  <a:cubicBezTo>
                    <a:pt x="29" y="70"/>
                    <a:pt x="14" y="64"/>
                    <a:pt x="13" y="54"/>
                  </a:cubicBezTo>
                  <a:cubicBezTo>
                    <a:pt x="12" y="45"/>
                    <a:pt x="22" y="37"/>
                    <a:pt x="27" y="32"/>
                  </a:cubicBezTo>
                  <a:cubicBezTo>
                    <a:pt x="32" y="28"/>
                    <a:pt x="37" y="24"/>
                    <a:pt x="42" y="21"/>
                  </a:cubicBezTo>
                  <a:cubicBezTo>
                    <a:pt x="46" y="19"/>
                    <a:pt x="49" y="17"/>
                    <a:pt x="52" y="16"/>
                  </a:cubicBezTo>
                  <a:cubicBezTo>
                    <a:pt x="53" y="15"/>
                    <a:pt x="55" y="14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3"/>
                    <a:pt x="58" y="13"/>
                    <a:pt x="59" y="12"/>
                  </a:cubicBezTo>
                  <a:cubicBezTo>
                    <a:pt x="67" y="9"/>
                    <a:pt x="74" y="9"/>
                    <a:pt x="82" y="13"/>
                  </a:cubicBezTo>
                  <a:cubicBezTo>
                    <a:pt x="91" y="18"/>
                    <a:pt x="88" y="29"/>
                    <a:pt x="84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6" name="CustomShape 38"/>
            <p:cNvSpPr/>
            <p:nvPr/>
          </p:nvSpPr>
          <p:spPr>
            <a:xfrm>
              <a:off x="-157320" y="1838160"/>
              <a:ext cx="1938600" cy="1341720"/>
            </a:xfrm>
            <a:custGeom>
              <a:avLst/>
              <a:gdLst/>
              <a:ahLst/>
              <a:cxnLst/>
              <a:rect l="l" t="t" r="r" b="b"/>
              <a:pathLst>
                <a:path w="457" h="316">
                  <a:moveTo>
                    <a:pt x="380" y="42"/>
                  </a:moveTo>
                  <a:cubicBezTo>
                    <a:pt x="354" y="43"/>
                    <a:pt x="329" y="55"/>
                    <a:pt x="305" y="64"/>
                  </a:cubicBezTo>
                  <a:cubicBezTo>
                    <a:pt x="296" y="67"/>
                    <a:pt x="287" y="70"/>
                    <a:pt x="278" y="71"/>
                  </a:cubicBezTo>
                  <a:cubicBezTo>
                    <a:pt x="265" y="72"/>
                    <a:pt x="259" y="65"/>
                    <a:pt x="256" y="55"/>
                  </a:cubicBezTo>
                  <a:cubicBezTo>
                    <a:pt x="250" y="4"/>
                    <a:pt x="182" y="19"/>
                    <a:pt x="147" y="34"/>
                  </a:cubicBezTo>
                  <a:cubicBezTo>
                    <a:pt x="89" y="58"/>
                    <a:pt x="39" y="113"/>
                    <a:pt x="15" y="170"/>
                  </a:cubicBezTo>
                  <a:cubicBezTo>
                    <a:pt x="4" y="198"/>
                    <a:pt x="0" y="227"/>
                    <a:pt x="14" y="255"/>
                  </a:cubicBezTo>
                  <a:cubicBezTo>
                    <a:pt x="17" y="260"/>
                    <a:pt x="21" y="266"/>
                    <a:pt x="25" y="270"/>
                  </a:cubicBezTo>
                  <a:cubicBezTo>
                    <a:pt x="36" y="281"/>
                    <a:pt x="36" y="281"/>
                    <a:pt x="36" y="281"/>
                  </a:cubicBezTo>
                  <a:cubicBezTo>
                    <a:pt x="48" y="291"/>
                    <a:pt x="62" y="299"/>
                    <a:pt x="77" y="304"/>
                  </a:cubicBezTo>
                  <a:cubicBezTo>
                    <a:pt x="108" y="316"/>
                    <a:pt x="144" y="314"/>
                    <a:pt x="177" y="308"/>
                  </a:cubicBezTo>
                  <a:cubicBezTo>
                    <a:pt x="195" y="304"/>
                    <a:pt x="214" y="299"/>
                    <a:pt x="232" y="293"/>
                  </a:cubicBezTo>
                  <a:cubicBezTo>
                    <a:pt x="233" y="292"/>
                    <a:pt x="234" y="292"/>
                    <a:pt x="235" y="291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81" y="277"/>
                    <a:pt x="324" y="251"/>
                    <a:pt x="364" y="226"/>
                  </a:cubicBezTo>
                  <a:cubicBezTo>
                    <a:pt x="402" y="202"/>
                    <a:pt x="444" y="169"/>
                    <a:pt x="451" y="121"/>
                  </a:cubicBezTo>
                  <a:cubicBezTo>
                    <a:pt x="457" y="76"/>
                    <a:pt x="427" y="40"/>
                    <a:pt x="380" y="42"/>
                  </a:cubicBezTo>
                  <a:close/>
                  <a:moveTo>
                    <a:pt x="36" y="272"/>
                  </a:moveTo>
                  <a:cubicBezTo>
                    <a:pt x="13" y="250"/>
                    <a:pt x="8" y="220"/>
                    <a:pt x="16" y="190"/>
                  </a:cubicBezTo>
                  <a:cubicBezTo>
                    <a:pt x="23" y="161"/>
                    <a:pt x="41" y="135"/>
                    <a:pt x="59" y="112"/>
                  </a:cubicBezTo>
                  <a:cubicBezTo>
                    <a:pt x="77" y="89"/>
                    <a:pt x="98" y="70"/>
                    <a:pt x="122" y="55"/>
                  </a:cubicBezTo>
                  <a:cubicBezTo>
                    <a:pt x="156" y="33"/>
                    <a:pt x="240" y="0"/>
                    <a:pt x="252" y="58"/>
                  </a:cubicBezTo>
                  <a:cubicBezTo>
                    <a:pt x="252" y="59"/>
                    <a:pt x="252" y="61"/>
                    <a:pt x="252" y="62"/>
                  </a:cubicBezTo>
                  <a:cubicBezTo>
                    <a:pt x="252" y="63"/>
                    <a:pt x="253" y="64"/>
                    <a:pt x="253" y="65"/>
                  </a:cubicBezTo>
                  <a:cubicBezTo>
                    <a:pt x="253" y="66"/>
                    <a:pt x="253" y="67"/>
                    <a:pt x="254" y="67"/>
                  </a:cubicBezTo>
                  <a:cubicBezTo>
                    <a:pt x="264" y="85"/>
                    <a:pt x="298" y="74"/>
                    <a:pt x="315" y="68"/>
                  </a:cubicBezTo>
                  <a:cubicBezTo>
                    <a:pt x="339" y="60"/>
                    <a:pt x="363" y="49"/>
                    <a:pt x="389" y="49"/>
                  </a:cubicBezTo>
                  <a:cubicBezTo>
                    <a:pt x="406" y="49"/>
                    <a:pt x="420" y="57"/>
                    <a:pt x="431" y="69"/>
                  </a:cubicBezTo>
                  <a:cubicBezTo>
                    <a:pt x="431" y="69"/>
                    <a:pt x="431" y="69"/>
                    <a:pt x="431" y="69"/>
                  </a:cubicBezTo>
                  <a:cubicBezTo>
                    <a:pt x="449" y="108"/>
                    <a:pt x="416" y="145"/>
                    <a:pt x="389" y="172"/>
                  </a:cubicBezTo>
                  <a:cubicBezTo>
                    <a:pt x="356" y="204"/>
                    <a:pt x="316" y="237"/>
                    <a:pt x="272" y="254"/>
                  </a:cubicBezTo>
                  <a:cubicBezTo>
                    <a:pt x="222" y="272"/>
                    <a:pt x="172" y="294"/>
                    <a:pt x="118" y="291"/>
                  </a:cubicBezTo>
                  <a:cubicBezTo>
                    <a:pt x="91" y="290"/>
                    <a:pt x="66" y="284"/>
                    <a:pt x="41" y="276"/>
                  </a:cubicBezTo>
                  <a:cubicBezTo>
                    <a:pt x="39" y="275"/>
                    <a:pt x="38" y="273"/>
                    <a:pt x="36" y="272"/>
                  </a:cubicBezTo>
                  <a:close/>
                  <a:moveTo>
                    <a:pt x="361" y="221"/>
                  </a:moveTo>
                  <a:cubicBezTo>
                    <a:pt x="338" y="235"/>
                    <a:pt x="315" y="249"/>
                    <a:pt x="291" y="261"/>
                  </a:cubicBezTo>
                  <a:cubicBezTo>
                    <a:pt x="266" y="275"/>
                    <a:pt x="239" y="284"/>
                    <a:pt x="211" y="294"/>
                  </a:cubicBezTo>
                  <a:cubicBezTo>
                    <a:pt x="211" y="294"/>
                    <a:pt x="211" y="294"/>
                    <a:pt x="211" y="294"/>
                  </a:cubicBezTo>
                  <a:cubicBezTo>
                    <a:pt x="176" y="303"/>
                    <a:pt x="141" y="310"/>
                    <a:pt x="105" y="304"/>
                  </a:cubicBezTo>
                  <a:cubicBezTo>
                    <a:pt x="88" y="302"/>
                    <a:pt x="72" y="296"/>
                    <a:pt x="58" y="288"/>
                  </a:cubicBezTo>
                  <a:cubicBezTo>
                    <a:pt x="79" y="294"/>
                    <a:pt x="101" y="297"/>
                    <a:pt x="123" y="299"/>
                  </a:cubicBezTo>
                  <a:cubicBezTo>
                    <a:pt x="151" y="300"/>
                    <a:pt x="180" y="295"/>
                    <a:pt x="206" y="285"/>
                  </a:cubicBezTo>
                  <a:cubicBezTo>
                    <a:pt x="233" y="275"/>
                    <a:pt x="262" y="266"/>
                    <a:pt x="288" y="254"/>
                  </a:cubicBezTo>
                  <a:cubicBezTo>
                    <a:pt x="314" y="243"/>
                    <a:pt x="335" y="226"/>
                    <a:pt x="356" y="209"/>
                  </a:cubicBezTo>
                  <a:cubicBezTo>
                    <a:pt x="374" y="194"/>
                    <a:pt x="391" y="180"/>
                    <a:pt x="407" y="163"/>
                  </a:cubicBezTo>
                  <a:cubicBezTo>
                    <a:pt x="422" y="147"/>
                    <a:pt x="443" y="119"/>
                    <a:pt x="443" y="93"/>
                  </a:cubicBezTo>
                  <a:cubicBezTo>
                    <a:pt x="444" y="96"/>
                    <a:pt x="444" y="100"/>
                    <a:pt x="445" y="103"/>
                  </a:cubicBezTo>
                  <a:cubicBezTo>
                    <a:pt x="450" y="156"/>
                    <a:pt x="400" y="195"/>
                    <a:pt x="361" y="2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27" name="Group 39"/>
          <p:cNvGrpSpPr/>
          <p:nvPr/>
        </p:nvGrpSpPr>
        <p:grpSpPr>
          <a:xfrm>
            <a:off x="-90360" y="3917880"/>
            <a:ext cx="1773000" cy="1575000"/>
            <a:chOff x="-90360" y="3917880"/>
            <a:chExt cx="1773000" cy="1575000"/>
          </a:xfrm>
        </p:grpSpPr>
        <p:sp>
          <p:nvSpPr>
            <p:cNvPr id="1328" name="CustomShape 40"/>
            <p:cNvSpPr/>
            <p:nvPr/>
          </p:nvSpPr>
          <p:spPr>
            <a:xfrm>
              <a:off x="538200" y="4419360"/>
              <a:ext cx="1093680" cy="1035360"/>
            </a:xfrm>
            <a:custGeom>
              <a:avLst/>
              <a:gdLst/>
              <a:ahLst/>
              <a:cxnLst/>
              <a:rect l="l" t="t" r="r" b="b"/>
              <a:pathLst>
                <a:path w="258" h="244">
                  <a:moveTo>
                    <a:pt x="115" y="0"/>
                  </a:moveTo>
                  <a:cubicBezTo>
                    <a:pt x="103" y="11"/>
                    <a:pt x="91" y="21"/>
                    <a:pt x="79" y="31"/>
                  </a:cubicBezTo>
                  <a:cubicBezTo>
                    <a:pt x="60" y="47"/>
                    <a:pt x="42" y="64"/>
                    <a:pt x="23" y="81"/>
                  </a:cubicBezTo>
                  <a:cubicBezTo>
                    <a:pt x="15" y="88"/>
                    <a:pt x="8" y="95"/>
                    <a:pt x="0" y="102"/>
                  </a:cubicBezTo>
                  <a:cubicBezTo>
                    <a:pt x="22" y="167"/>
                    <a:pt x="82" y="220"/>
                    <a:pt x="150" y="244"/>
                  </a:cubicBezTo>
                  <a:cubicBezTo>
                    <a:pt x="158" y="235"/>
                    <a:pt x="167" y="226"/>
                    <a:pt x="175" y="217"/>
                  </a:cubicBezTo>
                  <a:cubicBezTo>
                    <a:pt x="203" y="187"/>
                    <a:pt x="230" y="158"/>
                    <a:pt x="258" y="130"/>
                  </a:cubicBezTo>
                  <a:cubicBezTo>
                    <a:pt x="236" y="116"/>
                    <a:pt x="216" y="100"/>
                    <a:pt x="198" y="84"/>
                  </a:cubicBezTo>
                  <a:cubicBezTo>
                    <a:pt x="172" y="60"/>
                    <a:pt x="136" y="33"/>
                    <a:pt x="115" y="0"/>
                  </a:cubicBezTo>
                  <a:close/>
                  <a:moveTo>
                    <a:pt x="85" y="105"/>
                  </a:moveTo>
                  <a:cubicBezTo>
                    <a:pt x="93" y="97"/>
                    <a:pt x="101" y="89"/>
                    <a:pt x="109" y="81"/>
                  </a:cubicBezTo>
                  <a:cubicBezTo>
                    <a:pt x="110" y="81"/>
                    <a:pt x="111" y="81"/>
                    <a:pt x="110" y="82"/>
                  </a:cubicBezTo>
                  <a:cubicBezTo>
                    <a:pt x="103" y="91"/>
                    <a:pt x="94" y="99"/>
                    <a:pt x="86" y="106"/>
                  </a:cubicBezTo>
                  <a:cubicBezTo>
                    <a:pt x="85" y="107"/>
                    <a:pt x="84" y="106"/>
                    <a:pt x="85" y="105"/>
                  </a:cubicBezTo>
                  <a:close/>
                  <a:moveTo>
                    <a:pt x="80" y="123"/>
                  </a:moveTo>
                  <a:cubicBezTo>
                    <a:pt x="98" y="107"/>
                    <a:pt x="114" y="89"/>
                    <a:pt x="132" y="74"/>
                  </a:cubicBezTo>
                  <a:cubicBezTo>
                    <a:pt x="133" y="73"/>
                    <a:pt x="134" y="74"/>
                    <a:pt x="133" y="75"/>
                  </a:cubicBezTo>
                  <a:cubicBezTo>
                    <a:pt x="117" y="92"/>
                    <a:pt x="100" y="109"/>
                    <a:pt x="81" y="124"/>
                  </a:cubicBezTo>
                  <a:cubicBezTo>
                    <a:pt x="80" y="124"/>
                    <a:pt x="79" y="123"/>
                    <a:pt x="80" y="123"/>
                  </a:cubicBezTo>
                  <a:close/>
                  <a:moveTo>
                    <a:pt x="59" y="157"/>
                  </a:moveTo>
                  <a:cubicBezTo>
                    <a:pt x="73" y="144"/>
                    <a:pt x="86" y="131"/>
                    <a:pt x="100" y="117"/>
                  </a:cubicBezTo>
                  <a:cubicBezTo>
                    <a:pt x="112" y="104"/>
                    <a:pt x="124" y="91"/>
                    <a:pt x="139" y="80"/>
                  </a:cubicBezTo>
                  <a:cubicBezTo>
                    <a:pt x="140" y="79"/>
                    <a:pt x="140" y="80"/>
                    <a:pt x="140" y="81"/>
                  </a:cubicBezTo>
                  <a:cubicBezTo>
                    <a:pt x="127" y="95"/>
                    <a:pt x="113" y="107"/>
                    <a:pt x="100" y="121"/>
                  </a:cubicBezTo>
                  <a:cubicBezTo>
                    <a:pt x="87" y="134"/>
                    <a:pt x="74" y="147"/>
                    <a:pt x="60" y="158"/>
                  </a:cubicBezTo>
                  <a:cubicBezTo>
                    <a:pt x="59" y="158"/>
                    <a:pt x="59" y="157"/>
                    <a:pt x="59" y="157"/>
                  </a:cubicBezTo>
                  <a:close/>
                  <a:moveTo>
                    <a:pt x="71" y="168"/>
                  </a:moveTo>
                  <a:cubicBezTo>
                    <a:pt x="83" y="153"/>
                    <a:pt x="96" y="139"/>
                    <a:pt x="110" y="126"/>
                  </a:cubicBezTo>
                  <a:cubicBezTo>
                    <a:pt x="124" y="113"/>
                    <a:pt x="137" y="101"/>
                    <a:pt x="152" y="90"/>
                  </a:cubicBezTo>
                  <a:cubicBezTo>
                    <a:pt x="153" y="90"/>
                    <a:pt x="153" y="91"/>
                    <a:pt x="153" y="91"/>
                  </a:cubicBezTo>
                  <a:cubicBezTo>
                    <a:pt x="139" y="104"/>
                    <a:pt x="124" y="116"/>
                    <a:pt x="110" y="129"/>
                  </a:cubicBezTo>
                  <a:cubicBezTo>
                    <a:pt x="97" y="142"/>
                    <a:pt x="84" y="155"/>
                    <a:pt x="73" y="169"/>
                  </a:cubicBezTo>
                  <a:cubicBezTo>
                    <a:pt x="72" y="170"/>
                    <a:pt x="71" y="169"/>
                    <a:pt x="71" y="168"/>
                  </a:cubicBezTo>
                  <a:close/>
                  <a:moveTo>
                    <a:pt x="81" y="177"/>
                  </a:moveTo>
                  <a:cubicBezTo>
                    <a:pt x="98" y="164"/>
                    <a:pt x="112" y="149"/>
                    <a:pt x="126" y="133"/>
                  </a:cubicBezTo>
                  <a:cubicBezTo>
                    <a:pt x="139" y="119"/>
                    <a:pt x="152" y="104"/>
                    <a:pt x="168" y="93"/>
                  </a:cubicBezTo>
                  <a:cubicBezTo>
                    <a:pt x="169" y="92"/>
                    <a:pt x="169" y="93"/>
                    <a:pt x="169" y="94"/>
                  </a:cubicBezTo>
                  <a:cubicBezTo>
                    <a:pt x="153" y="108"/>
                    <a:pt x="139" y="123"/>
                    <a:pt x="125" y="139"/>
                  </a:cubicBezTo>
                  <a:cubicBezTo>
                    <a:pt x="111" y="153"/>
                    <a:pt x="98" y="167"/>
                    <a:pt x="82" y="178"/>
                  </a:cubicBezTo>
                  <a:cubicBezTo>
                    <a:pt x="81" y="178"/>
                    <a:pt x="80" y="177"/>
                    <a:pt x="81" y="177"/>
                  </a:cubicBezTo>
                  <a:close/>
                  <a:moveTo>
                    <a:pt x="94" y="189"/>
                  </a:moveTo>
                  <a:cubicBezTo>
                    <a:pt x="124" y="160"/>
                    <a:pt x="150" y="125"/>
                    <a:pt x="183" y="99"/>
                  </a:cubicBezTo>
                  <a:cubicBezTo>
                    <a:pt x="183" y="98"/>
                    <a:pt x="184" y="99"/>
                    <a:pt x="183" y="100"/>
                  </a:cubicBezTo>
                  <a:cubicBezTo>
                    <a:pt x="169" y="115"/>
                    <a:pt x="154" y="129"/>
                    <a:pt x="139" y="145"/>
                  </a:cubicBezTo>
                  <a:cubicBezTo>
                    <a:pt x="125" y="160"/>
                    <a:pt x="111" y="176"/>
                    <a:pt x="95" y="190"/>
                  </a:cubicBezTo>
                  <a:cubicBezTo>
                    <a:pt x="94" y="190"/>
                    <a:pt x="93" y="189"/>
                    <a:pt x="94" y="189"/>
                  </a:cubicBezTo>
                  <a:close/>
                  <a:moveTo>
                    <a:pt x="107" y="203"/>
                  </a:moveTo>
                  <a:cubicBezTo>
                    <a:pt x="122" y="188"/>
                    <a:pt x="136" y="172"/>
                    <a:pt x="149" y="156"/>
                  </a:cubicBezTo>
                  <a:cubicBezTo>
                    <a:pt x="163" y="140"/>
                    <a:pt x="176" y="124"/>
                    <a:pt x="192" y="110"/>
                  </a:cubicBezTo>
                  <a:cubicBezTo>
                    <a:pt x="192" y="109"/>
                    <a:pt x="193" y="110"/>
                    <a:pt x="193" y="111"/>
                  </a:cubicBezTo>
                  <a:cubicBezTo>
                    <a:pt x="179" y="126"/>
                    <a:pt x="165" y="142"/>
                    <a:pt x="151" y="158"/>
                  </a:cubicBezTo>
                  <a:cubicBezTo>
                    <a:pt x="137" y="174"/>
                    <a:pt x="123" y="189"/>
                    <a:pt x="108" y="204"/>
                  </a:cubicBezTo>
                  <a:cubicBezTo>
                    <a:pt x="108" y="204"/>
                    <a:pt x="107" y="203"/>
                    <a:pt x="107" y="203"/>
                  </a:cubicBezTo>
                  <a:close/>
                  <a:moveTo>
                    <a:pt x="210" y="112"/>
                  </a:moveTo>
                  <a:cubicBezTo>
                    <a:pt x="210" y="112"/>
                    <a:pt x="211" y="112"/>
                    <a:pt x="211" y="113"/>
                  </a:cubicBezTo>
                  <a:cubicBezTo>
                    <a:pt x="197" y="131"/>
                    <a:pt x="181" y="148"/>
                    <a:pt x="166" y="165"/>
                  </a:cubicBezTo>
                  <a:cubicBezTo>
                    <a:pt x="151" y="182"/>
                    <a:pt x="135" y="199"/>
                    <a:pt x="118" y="215"/>
                  </a:cubicBezTo>
                  <a:cubicBezTo>
                    <a:pt x="118" y="215"/>
                    <a:pt x="117" y="214"/>
                    <a:pt x="117" y="214"/>
                  </a:cubicBezTo>
                  <a:cubicBezTo>
                    <a:pt x="134" y="198"/>
                    <a:pt x="149" y="181"/>
                    <a:pt x="164" y="163"/>
                  </a:cubicBezTo>
                  <a:cubicBezTo>
                    <a:pt x="179" y="146"/>
                    <a:pt x="193" y="127"/>
                    <a:pt x="210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9" name="CustomShape 41"/>
            <p:cNvSpPr/>
            <p:nvPr/>
          </p:nvSpPr>
          <p:spPr>
            <a:xfrm>
              <a:off x="538200" y="4746600"/>
              <a:ext cx="1093680" cy="708120"/>
            </a:xfrm>
            <a:custGeom>
              <a:avLst/>
              <a:gdLst/>
              <a:ahLst/>
              <a:cxnLst/>
              <a:rect l="l" t="t" r="r" b="b"/>
              <a:pathLst>
                <a:path w="258" h="167">
                  <a:moveTo>
                    <a:pt x="250" y="47"/>
                  </a:moveTo>
                  <a:cubicBezTo>
                    <a:pt x="230" y="65"/>
                    <a:pt x="178" y="112"/>
                    <a:pt x="165" y="89"/>
                  </a:cubicBezTo>
                  <a:cubicBezTo>
                    <a:pt x="150" y="106"/>
                    <a:pt x="135" y="123"/>
                    <a:pt x="118" y="138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34" y="121"/>
                    <a:pt x="149" y="104"/>
                    <a:pt x="164" y="87"/>
                  </a:cubicBezTo>
                  <a:cubicBezTo>
                    <a:pt x="163" y="86"/>
                    <a:pt x="163" y="84"/>
                    <a:pt x="162" y="83"/>
                  </a:cubicBezTo>
                  <a:cubicBezTo>
                    <a:pt x="154" y="89"/>
                    <a:pt x="145" y="94"/>
                    <a:pt x="136" y="98"/>
                  </a:cubicBezTo>
                  <a:cubicBezTo>
                    <a:pt x="127" y="108"/>
                    <a:pt x="118" y="118"/>
                    <a:pt x="108" y="127"/>
                  </a:cubicBezTo>
                  <a:cubicBezTo>
                    <a:pt x="108" y="127"/>
                    <a:pt x="107" y="126"/>
                    <a:pt x="107" y="126"/>
                  </a:cubicBezTo>
                  <a:cubicBezTo>
                    <a:pt x="116" y="117"/>
                    <a:pt x="124" y="109"/>
                    <a:pt x="132" y="100"/>
                  </a:cubicBezTo>
                  <a:cubicBezTo>
                    <a:pt x="122" y="103"/>
                    <a:pt x="113" y="105"/>
                    <a:pt x="104" y="105"/>
                  </a:cubicBezTo>
                  <a:cubicBezTo>
                    <a:pt x="101" y="107"/>
                    <a:pt x="98" y="110"/>
                    <a:pt x="95" y="113"/>
                  </a:cubicBezTo>
                  <a:cubicBezTo>
                    <a:pt x="94" y="113"/>
                    <a:pt x="93" y="112"/>
                    <a:pt x="94" y="112"/>
                  </a:cubicBezTo>
                  <a:cubicBezTo>
                    <a:pt x="96" y="109"/>
                    <a:pt x="99" y="107"/>
                    <a:pt x="101" y="104"/>
                  </a:cubicBezTo>
                  <a:cubicBezTo>
                    <a:pt x="95" y="104"/>
                    <a:pt x="90" y="102"/>
                    <a:pt x="84" y="99"/>
                  </a:cubicBezTo>
                  <a:cubicBezTo>
                    <a:pt x="83" y="100"/>
                    <a:pt x="82" y="100"/>
                    <a:pt x="82" y="101"/>
                  </a:cubicBezTo>
                  <a:cubicBezTo>
                    <a:pt x="81" y="101"/>
                    <a:pt x="80" y="100"/>
                    <a:pt x="81" y="100"/>
                  </a:cubicBezTo>
                  <a:cubicBezTo>
                    <a:pt x="82" y="99"/>
                    <a:pt x="82" y="99"/>
                    <a:pt x="83" y="98"/>
                  </a:cubicBezTo>
                  <a:cubicBezTo>
                    <a:pt x="80" y="97"/>
                    <a:pt x="76" y="94"/>
                    <a:pt x="73" y="92"/>
                  </a:cubicBezTo>
                  <a:cubicBezTo>
                    <a:pt x="73" y="92"/>
                    <a:pt x="73" y="92"/>
                    <a:pt x="73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2" y="93"/>
                    <a:pt x="71" y="92"/>
                    <a:pt x="71" y="91"/>
                  </a:cubicBezTo>
                  <a:cubicBezTo>
                    <a:pt x="72" y="91"/>
                    <a:pt x="72" y="91"/>
                    <a:pt x="72" y="90"/>
                  </a:cubicBezTo>
                  <a:cubicBezTo>
                    <a:pt x="68" y="87"/>
                    <a:pt x="65" y="83"/>
                    <a:pt x="62" y="80"/>
                  </a:cubicBezTo>
                  <a:cubicBezTo>
                    <a:pt x="61" y="80"/>
                    <a:pt x="61" y="81"/>
                    <a:pt x="60" y="81"/>
                  </a:cubicBezTo>
                  <a:cubicBezTo>
                    <a:pt x="59" y="81"/>
                    <a:pt x="59" y="80"/>
                    <a:pt x="59" y="80"/>
                  </a:cubicBezTo>
                  <a:cubicBezTo>
                    <a:pt x="60" y="79"/>
                    <a:pt x="60" y="79"/>
                    <a:pt x="61" y="78"/>
                  </a:cubicBezTo>
                  <a:cubicBezTo>
                    <a:pt x="51" y="65"/>
                    <a:pt x="44" y="50"/>
                    <a:pt x="37" y="35"/>
                  </a:cubicBezTo>
                  <a:cubicBezTo>
                    <a:pt x="32" y="24"/>
                    <a:pt x="29" y="12"/>
                    <a:pt x="27" y="0"/>
                  </a:cubicBezTo>
                  <a:cubicBezTo>
                    <a:pt x="26" y="1"/>
                    <a:pt x="25" y="2"/>
                    <a:pt x="23" y="4"/>
                  </a:cubicBezTo>
                  <a:cubicBezTo>
                    <a:pt x="15" y="11"/>
                    <a:pt x="8" y="18"/>
                    <a:pt x="0" y="25"/>
                  </a:cubicBezTo>
                  <a:cubicBezTo>
                    <a:pt x="22" y="90"/>
                    <a:pt x="82" y="143"/>
                    <a:pt x="150" y="167"/>
                  </a:cubicBezTo>
                  <a:cubicBezTo>
                    <a:pt x="158" y="158"/>
                    <a:pt x="167" y="149"/>
                    <a:pt x="175" y="140"/>
                  </a:cubicBezTo>
                  <a:cubicBezTo>
                    <a:pt x="203" y="110"/>
                    <a:pt x="230" y="81"/>
                    <a:pt x="258" y="53"/>
                  </a:cubicBezTo>
                  <a:cubicBezTo>
                    <a:pt x="256" y="51"/>
                    <a:pt x="253" y="49"/>
                    <a:pt x="250" y="47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0" name="CustomShape 42"/>
            <p:cNvSpPr/>
            <p:nvPr/>
          </p:nvSpPr>
          <p:spPr>
            <a:xfrm>
              <a:off x="500040" y="4371840"/>
              <a:ext cx="1182600" cy="1121040"/>
            </a:xfrm>
            <a:custGeom>
              <a:avLst/>
              <a:gdLst/>
              <a:ahLst/>
              <a:cxnLst/>
              <a:rect l="l" t="t" r="r" b="b"/>
              <a:pathLst>
                <a:path w="279" h="264">
                  <a:moveTo>
                    <a:pt x="273" y="135"/>
                  </a:moveTo>
                  <a:cubicBezTo>
                    <a:pt x="252" y="122"/>
                    <a:pt x="231" y="107"/>
                    <a:pt x="212" y="90"/>
                  </a:cubicBezTo>
                  <a:cubicBezTo>
                    <a:pt x="185" y="66"/>
                    <a:pt x="150" y="39"/>
                    <a:pt x="129" y="7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09" y="13"/>
                    <a:pt x="98" y="24"/>
                    <a:pt x="87" y="33"/>
                  </a:cubicBezTo>
                  <a:cubicBezTo>
                    <a:pt x="68" y="50"/>
                    <a:pt x="50" y="66"/>
                    <a:pt x="31" y="83"/>
                  </a:cubicBezTo>
                  <a:cubicBezTo>
                    <a:pt x="23" y="90"/>
                    <a:pt x="15" y="97"/>
                    <a:pt x="6" y="10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19" y="166"/>
                    <a:pt x="59" y="207"/>
                    <a:pt x="100" y="233"/>
                  </a:cubicBezTo>
                  <a:cubicBezTo>
                    <a:pt x="116" y="244"/>
                    <a:pt x="134" y="253"/>
                    <a:pt x="154" y="261"/>
                  </a:cubicBezTo>
                  <a:cubicBezTo>
                    <a:pt x="161" y="264"/>
                    <a:pt x="161" y="264"/>
                    <a:pt x="161" y="264"/>
                  </a:cubicBezTo>
                  <a:cubicBezTo>
                    <a:pt x="167" y="258"/>
                    <a:pt x="167" y="258"/>
                    <a:pt x="167" y="258"/>
                  </a:cubicBezTo>
                  <a:cubicBezTo>
                    <a:pt x="174" y="249"/>
                    <a:pt x="181" y="241"/>
                    <a:pt x="189" y="233"/>
                  </a:cubicBezTo>
                  <a:cubicBezTo>
                    <a:pt x="217" y="203"/>
                    <a:pt x="245" y="173"/>
                    <a:pt x="273" y="144"/>
                  </a:cubicBezTo>
                  <a:cubicBezTo>
                    <a:pt x="279" y="138"/>
                    <a:pt x="279" y="138"/>
                    <a:pt x="279" y="138"/>
                  </a:cubicBezTo>
                  <a:lnTo>
                    <a:pt x="273" y="135"/>
                  </a:lnTo>
                  <a:close/>
                  <a:moveTo>
                    <a:pt x="184" y="228"/>
                  </a:moveTo>
                  <a:cubicBezTo>
                    <a:pt x="176" y="237"/>
                    <a:pt x="167" y="246"/>
                    <a:pt x="159" y="255"/>
                  </a:cubicBezTo>
                  <a:cubicBezTo>
                    <a:pt x="91" y="231"/>
                    <a:pt x="31" y="178"/>
                    <a:pt x="9" y="113"/>
                  </a:cubicBezTo>
                  <a:cubicBezTo>
                    <a:pt x="17" y="106"/>
                    <a:pt x="24" y="99"/>
                    <a:pt x="32" y="92"/>
                  </a:cubicBezTo>
                  <a:cubicBezTo>
                    <a:pt x="51" y="75"/>
                    <a:pt x="69" y="58"/>
                    <a:pt x="88" y="42"/>
                  </a:cubicBezTo>
                  <a:cubicBezTo>
                    <a:pt x="100" y="32"/>
                    <a:pt x="112" y="22"/>
                    <a:pt x="124" y="11"/>
                  </a:cubicBezTo>
                  <a:cubicBezTo>
                    <a:pt x="145" y="44"/>
                    <a:pt x="181" y="71"/>
                    <a:pt x="207" y="95"/>
                  </a:cubicBezTo>
                  <a:cubicBezTo>
                    <a:pt x="225" y="111"/>
                    <a:pt x="245" y="127"/>
                    <a:pt x="267" y="141"/>
                  </a:cubicBezTo>
                  <a:cubicBezTo>
                    <a:pt x="239" y="169"/>
                    <a:pt x="212" y="198"/>
                    <a:pt x="184" y="2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1" name="CustomShape 43"/>
            <p:cNvSpPr/>
            <p:nvPr/>
          </p:nvSpPr>
          <p:spPr>
            <a:xfrm>
              <a:off x="1033560" y="4894200"/>
              <a:ext cx="399960" cy="438120"/>
            </a:xfrm>
            <a:custGeom>
              <a:avLst/>
              <a:gdLst/>
              <a:ahLst/>
              <a:cxnLst/>
              <a:rect l="l" t="t" r="r" b="b"/>
              <a:pathLst>
                <a:path w="94" h="103">
                  <a:moveTo>
                    <a:pt x="0" y="102"/>
                  </a:moveTo>
                  <a:cubicBezTo>
                    <a:pt x="0" y="102"/>
                    <a:pt x="1" y="103"/>
                    <a:pt x="1" y="103"/>
                  </a:cubicBezTo>
                  <a:cubicBezTo>
                    <a:pt x="18" y="87"/>
                    <a:pt x="34" y="70"/>
                    <a:pt x="49" y="53"/>
                  </a:cubicBezTo>
                  <a:cubicBezTo>
                    <a:pt x="64" y="36"/>
                    <a:pt x="80" y="19"/>
                    <a:pt x="94" y="1"/>
                  </a:cubicBezTo>
                  <a:cubicBezTo>
                    <a:pt x="94" y="0"/>
                    <a:pt x="93" y="0"/>
                    <a:pt x="93" y="0"/>
                  </a:cubicBezTo>
                  <a:cubicBezTo>
                    <a:pt x="76" y="15"/>
                    <a:pt x="62" y="34"/>
                    <a:pt x="47" y="51"/>
                  </a:cubicBezTo>
                  <a:cubicBezTo>
                    <a:pt x="32" y="69"/>
                    <a:pt x="17" y="86"/>
                    <a:pt x="0" y="10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2" name="CustomShape 44"/>
            <p:cNvSpPr/>
            <p:nvPr/>
          </p:nvSpPr>
          <p:spPr>
            <a:xfrm>
              <a:off x="992160" y="4881600"/>
              <a:ext cx="365040" cy="403200"/>
            </a:xfrm>
            <a:custGeom>
              <a:avLst/>
              <a:gdLst/>
              <a:ahLst/>
              <a:cxnLst/>
              <a:rect l="l" t="t" r="r" b="b"/>
              <a:pathLst>
                <a:path w="86" h="95">
                  <a:moveTo>
                    <a:pt x="86" y="2"/>
                  </a:moveTo>
                  <a:cubicBezTo>
                    <a:pt x="86" y="1"/>
                    <a:pt x="85" y="0"/>
                    <a:pt x="85" y="1"/>
                  </a:cubicBezTo>
                  <a:cubicBezTo>
                    <a:pt x="69" y="15"/>
                    <a:pt x="56" y="31"/>
                    <a:pt x="42" y="47"/>
                  </a:cubicBezTo>
                  <a:cubicBezTo>
                    <a:pt x="29" y="63"/>
                    <a:pt x="15" y="79"/>
                    <a:pt x="0" y="94"/>
                  </a:cubicBezTo>
                  <a:cubicBezTo>
                    <a:pt x="0" y="94"/>
                    <a:pt x="1" y="95"/>
                    <a:pt x="1" y="95"/>
                  </a:cubicBezTo>
                  <a:cubicBezTo>
                    <a:pt x="16" y="80"/>
                    <a:pt x="30" y="65"/>
                    <a:pt x="44" y="49"/>
                  </a:cubicBezTo>
                  <a:cubicBezTo>
                    <a:pt x="58" y="33"/>
                    <a:pt x="72" y="17"/>
                    <a:pt x="86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3" name="CustomShape 45"/>
            <p:cNvSpPr/>
            <p:nvPr/>
          </p:nvSpPr>
          <p:spPr>
            <a:xfrm>
              <a:off x="932040" y="4835520"/>
              <a:ext cx="385560" cy="390600"/>
            </a:xfrm>
            <a:custGeom>
              <a:avLst/>
              <a:gdLst/>
              <a:ahLst/>
              <a:cxnLst/>
              <a:rect l="l" t="t" r="r" b="b"/>
              <a:pathLst>
                <a:path w="91" h="92">
                  <a:moveTo>
                    <a:pt x="46" y="47"/>
                  </a:moveTo>
                  <a:cubicBezTo>
                    <a:pt x="61" y="31"/>
                    <a:pt x="76" y="17"/>
                    <a:pt x="90" y="2"/>
                  </a:cubicBezTo>
                  <a:cubicBezTo>
                    <a:pt x="91" y="1"/>
                    <a:pt x="90" y="0"/>
                    <a:pt x="90" y="1"/>
                  </a:cubicBezTo>
                  <a:cubicBezTo>
                    <a:pt x="57" y="27"/>
                    <a:pt x="31" y="62"/>
                    <a:pt x="1" y="91"/>
                  </a:cubicBezTo>
                  <a:cubicBezTo>
                    <a:pt x="0" y="91"/>
                    <a:pt x="1" y="92"/>
                    <a:pt x="2" y="92"/>
                  </a:cubicBezTo>
                  <a:cubicBezTo>
                    <a:pt x="18" y="78"/>
                    <a:pt x="32" y="62"/>
                    <a:pt x="46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4" name="CustomShape 46"/>
            <p:cNvSpPr/>
            <p:nvPr/>
          </p:nvSpPr>
          <p:spPr>
            <a:xfrm>
              <a:off x="876240" y="4810320"/>
              <a:ext cx="377640" cy="365040"/>
            </a:xfrm>
            <a:custGeom>
              <a:avLst/>
              <a:gdLst/>
              <a:ahLst/>
              <a:cxnLst/>
              <a:rect l="l" t="t" r="r" b="b"/>
              <a:pathLst>
                <a:path w="89" h="86">
                  <a:moveTo>
                    <a:pt x="45" y="47"/>
                  </a:moveTo>
                  <a:cubicBezTo>
                    <a:pt x="59" y="31"/>
                    <a:pt x="73" y="16"/>
                    <a:pt x="89" y="2"/>
                  </a:cubicBezTo>
                  <a:cubicBezTo>
                    <a:pt x="89" y="1"/>
                    <a:pt x="89" y="0"/>
                    <a:pt x="88" y="1"/>
                  </a:cubicBezTo>
                  <a:cubicBezTo>
                    <a:pt x="72" y="12"/>
                    <a:pt x="59" y="27"/>
                    <a:pt x="46" y="41"/>
                  </a:cubicBezTo>
                  <a:cubicBezTo>
                    <a:pt x="32" y="57"/>
                    <a:pt x="18" y="72"/>
                    <a:pt x="1" y="85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18" y="75"/>
                    <a:pt x="31" y="61"/>
                    <a:pt x="4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5" name="CustomShape 47"/>
            <p:cNvSpPr/>
            <p:nvPr/>
          </p:nvSpPr>
          <p:spPr>
            <a:xfrm>
              <a:off x="838080" y="4800600"/>
              <a:ext cx="349200" cy="339840"/>
            </a:xfrm>
            <a:custGeom>
              <a:avLst/>
              <a:gdLst/>
              <a:ahLst/>
              <a:cxnLst/>
              <a:rect l="l" t="t" r="r" b="b"/>
              <a:pathLst>
                <a:path w="82" h="80">
                  <a:moveTo>
                    <a:pt x="39" y="39"/>
                  </a:moveTo>
                  <a:cubicBezTo>
                    <a:pt x="53" y="26"/>
                    <a:pt x="68" y="14"/>
                    <a:pt x="82" y="1"/>
                  </a:cubicBezTo>
                  <a:cubicBezTo>
                    <a:pt x="82" y="1"/>
                    <a:pt x="82" y="0"/>
                    <a:pt x="81" y="0"/>
                  </a:cubicBezTo>
                  <a:cubicBezTo>
                    <a:pt x="66" y="11"/>
                    <a:pt x="53" y="23"/>
                    <a:pt x="39" y="36"/>
                  </a:cubicBezTo>
                  <a:cubicBezTo>
                    <a:pt x="25" y="49"/>
                    <a:pt x="12" y="63"/>
                    <a:pt x="0" y="78"/>
                  </a:cubicBezTo>
                  <a:cubicBezTo>
                    <a:pt x="0" y="79"/>
                    <a:pt x="1" y="80"/>
                    <a:pt x="2" y="79"/>
                  </a:cubicBezTo>
                  <a:cubicBezTo>
                    <a:pt x="13" y="65"/>
                    <a:pt x="26" y="52"/>
                    <a:pt x="39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6" name="CustomShape 48"/>
            <p:cNvSpPr/>
            <p:nvPr/>
          </p:nvSpPr>
          <p:spPr>
            <a:xfrm>
              <a:off x="787320" y="4754520"/>
              <a:ext cx="344160" cy="334800"/>
            </a:xfrm>
            <a:custGeom>
              <a:avLst/>
              <a:gdLst/>
              <a:ahLst/>
              <a:cxnLst/>
              <a:rect l="l" t="t" r="r" b="b"/>
              <a:pathLst>
                <a:path w="81" h="79">
                  <a:moveTo>
                    <a:pt x="41" y="42"/>
                  </a:moveTo>
                  <a:cubicBezTo>
                    <a:pt x="54" y="28"/>
                    <a:pt x="68" y="16"/>
                    <a:pt x="81" y="2"/>
                  </a:cubicBezTo>
                  <a:cubicBezTo>
                    <a:pt x="81" y="1"/>
                    <a:pt x="81" y="0"/>
                    <a:pt x="80" y="1"/>
                  </a:cubicBezTo>
                  <a:cubicBezTo>
                    <a:pt x="65" y="12"/>
                    <a:pt x="53" y="25"/>
                    <a:pt x="41" y="38"/>
                  </a:cubicBezTo>
                  <a:cubicBezTo>
                    <a:pt x="27" y="52"/>
                    <a:pt x="14" y="65"/>
                    <a:pt x="0" y="78"/>
                  </a:cubicBezTo>
                  <a:cubicBezTo>
                    <a:pt x="0" y="78"/>
                    <a:pt x="0" y="79"/>
                    <a:pt x="1" y="79"/>
                  </a:cubicBezTo>
                  <a:cubicBezTo>
                    <a:pt x="15" y="68"/>
                    <a:pt x="28" y="55"/>
                    <a:pt x="41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7" name="CustomShape 49"/>
            <p:cNvSpPr/>
            <p:nvPr/>
          </p:nvSpPr>
          <p:spPr>
            <a:xfrm>
              <a:off x="873000" y="4729320"/>
              <a:ext cx="233280" cy="215640"/>
            </a:xfrm>
            <a:custGeom>
              <a:avLst/>
              <a:gdLst/>
              <a:ahLst/>
              <a:cxnLst/>
              <a:rect l="l" t="t" r="r" b="b"/>
              <a:pathLst>
                <a:path w="55" h="51">
                  <a:moveTo>
                    <a:pt x="2" y="51"/>
                  </a:moveTo>
                  <a:cubicBezTo>
                    <a:pt x="21" y="36"/>
                    <a:pt x="38" y="19"/>
                    <a:pt x="54" y="2"/>
                  </a:cubicBezTo>
                  <a:cubicBezTo>
                    <a:pt x="55" y="1"/>
                    <a:pt x="54" y="0"/>
                    <a:pt x="53" y="1"/>
                  </a:cubicBezTo>
                  <a:cubicBezTo>
                    <a:pt x="35" y="16"/>
                    <a:pt x="19" y="34"/>
                    <a:pt x="1" y="50"/>
                  </a:cubicBezTo>
                  <a:cubicBezTo>
                    <a:pt x="0" y="50"/>
                    <a:pt x="1" y="51"/>
                    <a:pt x="2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8" name="CustomShape 50"/>
            <p:cNvSpPr/>
            <p:nvPr/>
          </p:nvSpPr>
          <p:spPr>
            <a:xfrm>
              <a:off x="893880" y="4762440"/>
              <a:ext cx="114120" cy="110880"/>
            </a:xfrm>
            <a:custGeom>
              <a:avLst/>
              <a:gdLst/>
              <a:ahLst/>
              <a:cxnLst/>
              <a:rect l="l" t="t" r="r" b="b"/>
              <a:pathLst>
                <a:path w="27" h="26">
                  <a:moveTo>
                    <a:pt x="2" y="25"/>
                  </a:moveTo>
                  <a:cubicBezTo>
                    <a:pt x="10" y="18"/>
                    <a:pt x="19" y="10"/>
                    <a:pt x="26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17" y="8"/>
                    <a:pt x="9" y="16"/>
                    <a:pt x="1" y="24"/>
                  </a:cubicBezTo>
                  <a:cubicBezTo>
                    <a:pt x="0" y="25"/>
                    <a:pt x="1" y="26"/>
                    <a:pt x="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51"/>
            <p:cNvSpPr/>
            <p:nvPr/>
          </p:nvSpPr>
          <p:spPr>
            <a:xfrm>
              <a:off x="-64800" y="3947760"/>
              <a:ext cx="793800" cy="704880"/>
            </a:xfrm>
            <a:custGeom>
              <a:avLst/>
              <a:gdLst/>
              <a:ahLst/>
              <a:cxnLst/>
              <a:rect l="l" t="t" r="r" b="b"/>
              <a:pathLst>
                <a:path w="187" h="166">
                  <a:moveTo>
                    <a:pt x="139" y="0"/>
                  </a:moveTo>
                  <a:cubicBezTo>
                    <a:pt x="144" y="12"/>
                    <a:pt x="150" y="23"/>
                    <a:pt x="155" y="34"/>
                  </a:cubicBezTo>
                  <a:cubicBezTo>
                    <a:pt x="162" y="51"/>
                    <a:pt x="170" y="68"/>
                    <a:pt x="177" y="86"/>
                  </a:cubicBezTo>
                  <a:cubicBezTo>
                    <a:pt x="181" y="93"/>
                    <a:pt x="184" y="100"/>
                    <a:pt x="187" y="108"/>
                  </a:cubicBezTo>
                  <a:cubicBezTo>
                    <a:pt x="151" y="147"/>
                    <a:pt x="93" y="166"/>
                    <a:pt x="39" y="162"/>
                  </a:cubicBezTo>
                  <a:cubicBezTo>
                    <a:pt x="36" y="153"/>
                    <a:pt x="33" y="144"/>
                    <a:pt x="30" y="135"/>
                  </a:cubicBezTo>
                  <a:cubicBezTo>
                    <a:pt x="20" y="105"/>
                    <a:pt x="11" y="76"/>
                    <a:pt x="0" y="48"/>
                  </a:cubicBezTo>
                  <a:cubicBezTo>
                    <a:pt x="20" y="45"/>
                    <a:pt x="39" y="40"/>
                    <a:pt x="56" y="34"/>
                  </a:cubicBezTo>
                  <a:cubicBezTo>
                    <a:pt x="82" y="25"/>
                    <a:pt x="115" y="17"/>
                    <a:pt x="139" y="0"/>
                  </a:cubicBezTo>
                  <a:close/>
                  <a:moveTo>
                    <a:pt x="128" y="84"/>
                  </a:moveTo>
                  <a:cubicBezTo>
                    <a:pt x="125" y="76"/>
                    <a:pt x="122" y="67"/>
                    <a:pt x="118" y="59"/>
                  </a:cubicBezTo>
                  <a:cubicBezTo>
                    <a:pt x="118" y="59"/>
                    <a:pt x="117" y="59"/>
                    <a:pt x="117" y="60"/>
                  </a:cubicBezTo>
                  <a:cubicBezTo>
                    <a:pt x="120" y="68"/>
                    <a:pt x="123" y="76"/>
                    <a:pt x="126" y="84"/>
                  </a:cubicBezTo>
                  <a:cubicBezTo>
                    <a:pt x="127" y="85"/>
                    <a:pt x="128" y="85"/>
                    <a:pt x="128" y="84"/>
                  </a:cubicBezTo>
                  <a:close/>
                  <a:moveTo>
                    <a:pt x="125" y="98"/>
                  </a:moveTo>
                  <a:cubicBezTo>
                    <a:pt x="118" y="81"/>
                    <a:pt x="112" y="63"/>
                    <a:pt x="104" y="47"/>
                  </a:cubicBezTo>
                  <a:cubicBezTo>
                    <a:pt x="104" y="47"/>
                    <a:pt x="103" y="47"/>
                    <a:pt x="104" y="47"/>
                  </a:cubicBezTo>
                  <a:cubicBezTo>
                    <a:pt x="109" y="65"/>
                    <a:pt x="116" y="82"/>
                    <a:pt x="124" y="98"/>
                  </a:cubicBezTo>
                  <a:cubicBezTo>
                    <a:pt x="124" y="99"/>
                    <a:pt x="125" y="98"/>
                    <a:pt x="125" y="98"/>
                  </a:cubicBezTo>
                  <a:close/>
                  <a:moveTo>
                    <a:pt x="129" y="128"/>
                  </a:moveTo>
                  <a:cubicBezTo>
                    <a:pt x="123" y="115"/>
                    <a:pt x="118" y="101"/>
                    <a:pt x="113" y="88"/>
                  </a:cubicBezTo>
                  <a:cubicBezTo>
                    <a:pt x="109" y="75"/>
                    <a:pt x="105" y="61"/>
                    <a:pt x="98" y="49"/>
                  </a:cubicBezTo>
                  <a:cubicBezTo>
                    <a:pt x="98" y="49"/>
                    <a:pt x="97" y="49"/>
                    <a:pt x="97" y="50"/>
                  </a:cubicBezTo>
                  <a:cubicBezTo>
                    <a:pt x="102" y="64"/>
                    <a:pt x="107" y="77"/>
                    <a:pt x="112" y="90"/>
                  </a:cubicBezTo>
                  <a:cubicBezTo>
                    <a:pt x="117" y="103"/>
                    <a:pt x="121" y="117"/>
                    <a:pt x="128" y="129"/>
                  </a:cubicBezTo>
                  <a:cubicBezTo>
                    <a:pt x="128" y="129"/>
                    <a:pt x="129" y="129"/>
                    <a:pt x="129" y="128"/>
                  </a:cubicBezTo>
                  <a:close/>
                  <a:moveTo>
                    <a:pt x="117" y="132"/>
                  </a:moveTo>
                  <a:cubicBezTo>
                    <a:pt x="114" y="118"/>
                    <a:pt x="109" y="104"/>
                    <a:pt x="103" y="91"/>
                  </a:cubicBezTo>
                  <a:cubicBezTo>
                    <a:pt x="98" y="78"/>
                    <a:pt x="92" y="65"/>
                    <a:pt x="86" y="53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90" y="67"/>
                    <a:pt x="97" y="80"/>
                    <a:pt x="102" y="93"/>
                  </a:cubicBezTo>
                  <a:cubicBezTo>
                    <a:pt x="108" y="106"/>
                    <a:pt x="112" y="119"/>
                    <a:pt x="116" y="133"/>
                  </a:cubicBezTo>
                  <a:cubicBezTo>
                    <a:pt x="116" y="133"/>
                    <a:pt x="117" y="133"/>
                    <a:pt x="117" y="132"/>
                  </a:cubicBezTo>
                  <a:close/>
                  <a:moveTo>
                    <a:pt x="107" y="135"/>
                  </a:moveTo>
                  <a:cubicBezTo>
                    <a:pt x="100" y="121"/>
                    <a:pt x="95" y="106"/>
                    <a:pt x="90" y="91"/>
                  </a:cubicBezTo>
                  <a:cubicBezTo>
                    <a:pt x="86" y="77"/>
                    <a:pt x="82" y="62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9" y="65"/>
                    <a:pt x="84" y="80"/>
                    <a:pt x="89" y="95"/>
                  </a:cubicBezTo>
                  <a:cubicBezTo>
                    <a:pt x="94" y="109"/>
                    <a:pt x="99" y="123"/>
                    <a:pt x="107" y="136"/>
                  </a:cubicBezTo>
                  <a:cubicBezTo>
                    <a:pt x="107" y="136"/>
                    <a:pt x="108" y="136"/>
                    <a:pt x="107" y="135"/>
                  </a:cubicBezTo>
                  <a:close/>
                  <a:moveTo>
                    <a:pt x="95" y="140"/>
                  </a:moveTo>
                  <a:cubicBezTo>
                    <a:pt x="83" y="110"/>
                    <a:pt x="76" y="78"/>
                    <a:pt x="62" y="49"/>
                  </a:cubicBezTo>
                  <a:cubicBezTo>
                    <a:pt x="62" y="49"/>
                    <a:pt x="61" y="49"/>
                    <a:pt x="61" y="50"/>
                  </a:cubicBezTo>
                  <a:cubicBezTo>
                    <a:pt x="67" y="65"/>
                    <a:pt x="72" y="80"/>
                    <a:pt x="77" y="95"/>
                  </a:cubicBezTo>
                  <a:cubicBezTo>
                    <a:pt x="82" y="110"/>
                    <a:pt x="87" y="125"/>
                    <a:pt x="94" y="140"/>
                  </a:cubicBezTo>
                  <a:cubicBezTo>
                    <a:pt x="94" y="141"/>
                    <a:pt x="95" y="140"/>
                    <a:pt x="95" y="140"/>
                  </a:cubicBezTo>
                  <a:close/>
                  <a:moveTo>
                    <a:pt x="81" y="146"/>
                  </a:moveTo>
                  <a:cubicBezTo>
                    <a:pt x="76" y="131"/>
                    <a:pt x="71" y="115"/>
                    <a:pt x="67" y="100"/>
                  </a:cubicBezTo>
                  <a:cubicBezTo>
                    <a:pt x="63" y="85"/>
                    <a:pt x="59" y="69"/>
                    <a:pt x="52" y="54"/>
                  </a:cubicBezTo>
                  <a:cubicBezTo>
                    <a:pt x="52" y="54"/>
                    <a:pt x="51" y="54"/>
                    <a:pt x="51" y="55"/>
                  </a:cubicBezTo>
                  <a:cubicBezTo>
                    <a:pt x="56" y="70"/>
                    <a:pt x="61" y="85"/>
                    <a:pt x="65" y="101"/>
                  </a:cubicBezTo>
                  <a:cubicBezTo>
                    <a:pt x="70" y="116"/>
                    <a:pt x="74" y="131"/>
                    <a:pt x="80" y="146"/>
                  </a:cubicBezTo>
                  <a:cubicBezTo>
                    <a:pt x="80" y="147"/>
                    <a:pt x="81" y="146"/>
                    <a:pt x="81" y="146"/>
                  </a:cubicBezTo>
                  <a:close/>
                  <a:moveTo>
                    <a:pt x="39" y="50"/>
                  </a:moveTo>
                  <a:cubicBezTo>
                    <a:pt x="39" y="50"/>
                    <a:pt x="38" y="50"/>
                    <a:pt x="38" y="51"/>
                  </a:cubicBezTo>
                  <a:cubicBezTo>
                    <a:pt x="42" y="68"/>
                    <a:pt x="48" y="84"/>
                    <a:pt x="53" y="101"/>
                  </a:cubicBezTo>
                  <a:cubicBezTo>
                    <a:pt x="58" y="118"/>
                    <a:pt x="63" y="134"/>
                    <a:pt x="70" y="151"/>
                  </a:cubicBezTo>
                  <a:cubicBezTo>
                    <a:pt x="70" y="151"/>
                    <a:pt x="71" y="151"/>
                    <a:pt x="71" y="150"/>
                  </a:cubicBezTo>
                  <a:cubicBezTo>
                    <a:pt x="64" y="134"/>
                    <a:pt x="59" y="117"/>
                    <a:pt x="55" y="100"/>
                  </a:cubicBezTo>
                  <a:cubicBezTo>
                    <a:pt x="50" y="84"/>
                    <a:pt x="46" y="66"/>
                    <a:pt x="39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52"/>
            <p:cNvSpPr/>
            <p:nvPr/>
          </p:nvSpPr>
          <p:spPr>
            <a:xfrm>
              <a:off x="-64800" y="4143240"/>
              <a:ext cx="793800" cy="509760"/>
            </a:xfrm>
            <a:custGeom>
              <a:avLst/>
              <a:gdLst/>
              <a:ahLst/>
              <a:cxnLst/>
              <a:rect l="l" t="t" r="r" b="b"/>
              <a:pathLst>
                <a:path w="187" h="120">
                  <a:moveTo>
                    <a:pt x="8" y="0"/>
                  </a:moveTo>
                  <a:cubicBezTo>
                    <a:pt x="16" y="19"/>
                    <a:pt x="37" y="68"/>
                    <a:pt x="53" y="56"/>
                  </a:cubicBezTo>
                  <a:cubicBezTo>
                    <a:pt x="58" y="73"/>
                    <a:pt x="63" y="89"/>
                    <a:pt x="70" y="105"/>
                  </a:cubicBezTo>
                  <a:cubicBezTo>
                    <a:pt x="70" y="105"/>
                    <a:pt x="71" y="105"/>
                    <a:pt x="71" y="104"/>
                  </a:cubicBezTo>
                  <a:cubicBezTo>
                    <a:pt x="64" y="88"/>
                    <a:pt x="59" y="72"/>
                    <a:pt x="55" y="55"/>
                  </a:cubicBezTo>
                  <a:cubicBezTo>
                    <a:pt x="55" y="54"/>
                    <a:pt x="56" y="53"/>
                    <a:pt x="57" y="52"/>
                  </a:cubicBezTo>
                  <a:cubicBezTo>
                    <a:pt x="61" y="59"/>
                    <a:pt x="65" y="66"/>
                    <a:pt x="70" y="72"/>
                  </a:cubicBezTo>
                  <a:cubicBezTo>
                    <a:pt x="73" y="81"/>
                    <a:pt x="76" y="91"/>
                    <a:pt x="80" y="100"/>
                  </a:cubicBezTo>
                  <a:cubicBezTo>
                    <a:pt x="80" y="101"/>
                    <a:pt x="81" y="100"/>
                    <a:pt x="81" y="100"/>
                  </a:cubicBezTo>
                  <a:cubicBezTo>
                    <a:pt x="78" y="91"/>
                    <a:pt x="75" y="83"/>
                    <a:pt x="73" y="74"/>
                  </a:cubicBezTo>
                  <a:cubicBezTo>
                    <a:pt x="78" y="79"/>
                    <a:pt x="84" y="83"/>
                    <a:pt x="90" y="86"/>
                  </a:cubicBezTo>
                  <a:cubicBezTo>
                    <a:pt x="91" y="89"/>
                    <a:pt x="93" y="91"/>
                    <a:pt x="94" y="94"/>
                  </a:cubicBezTo>
                  <a:cubicBezTo>
                    <a:pt x="94" y="95"/>
                    <a:pt x="95" y="94"/>
                    <a:pt x="95" y="94"/>
                  </a:cubicBezTo>
                  <a:cubicBezTo>
                    <a:pt x="94" y="91"/>
                    <a:pt x="93" y="89"/>
                    <a:pt x="92" y="86"/>
                  </a:cubicBezTo>
                  <a:cubicBezTo>
                    <a:pt x="96" y="88"/>
                    <a:pt x="101" y="88"/>
                    <a:pt x="105" y="88"/>
                  </a:cubicBezTo>
                  <a:cubicBezTo>
                    <a:pt x="106" y="89"/>
                    <a:pt x="106" y="89"/>
                    <a:pt x="107" y="90"/>
                  </a:cubicBezTo>
                  <a:cubicBezTo>
                    <a:pt x="107" y="90"/>
                    <a:pt x="108" y="90"/>
                    <a:pt x="107" y="89"/>
                  </a:cubicBezTo>
                  <a:cubicBezTo>
                    <a:pt x="107" y="89"/>
                    <a:pt x="107" y="88"/>
                    <a:pt x="107" y="88"/>
                  </a:cubicBezTo>
                  <a:cubicBezTo>
                    <a:pt x="109" y="88"/>
                    <a:pt x="112" y="87"/>
                    <a:pt x="115" y="8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5" y="86"/>
                    <a:pt x="116" y="86"/>
                    <a:pt x="116" y="87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20" y="84"/>
                    <a:pt x="124" y="83"/>
                    <a:pt x="127" y="81"/>
                  </a:cubicBezTo>
                  <a:cubicBezTo>
                    <a:pt x="127" y="82"/>
                    <a:pt x="127" y="82"/>
                    <a:pt x="128" y="83"/>
                  </a:cubicBezTo>
                  <a:cubicBezTo>
                    <a:pt x="128" y="83"/>
                    <a:pt x="129" y="83"/>
                    <a:pt x="129" y="82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39" y="75"/>
                    <a:pt x="149" y="66"/>
                    <a:pt x="158" y="57"/>
                  </a:cubicBezTo>
                  <a:cubicBezTo>
                    <a:pt x="165" y="51"/>
                    <a:pt x="171" y="44"/>
                    <a:pt x="176" y="36"/>
                  </a:cubicBezTo>
                  <a:cubicBezTo>
                    <a:pt x="176" y="37"/>
                    <a:pt x="177" y="38"/>
                    <a:pt x="177" y="40"/>
                  </a:cubicBezTo>
                  <a:cubicBezTo>
                    <a:pt x="181" y="47"/>
                    <a:pt x="184" y="54"/>
                    <a:pt x="187" y="62"/>
                  </a:cubicBezTo>
                  <a:cubicBezTo>
                    <a:pt x="151" y="101"/>
                    <a:pt x="93" y="120"/>
                    <a:pt x="39" y="116"/>
                  </a:cubicBezTo>
                  <a:cubicBezTo>
                    <a:pt x="36" y="107"/>
                    <a:pt x="33" y="98"/>
                    <a:pt x="30" y="89"/>
                  </a:cubicBezTo>
                  <a:cubicBezTo>
                    <a:pt x="20" y="59"/>
                    <a:pt x="11" y="30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ACBFC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1" name="CustomShape 53"/>
            <p:cNvSpPr/>
            <p:nvPr/>
          </p:nvSpPr>
          <p:spPr>
            <a:xfrm>
              <a:off x="-90360" y="3917880"/>
              <a:ext cx="849240" cy="743040"/>
            </a:xfrm>
            <a:custGeom>
              <a:avLst/>
              <a:gdLst/>
              <a:ahLst/>
              <a:cxnLst/>
              <a:rect l="l" t="t" r="r" b="b"/>
              <a:pathLst>
                <a:path w="200" h="175">
                  <a:moveTo>
                    <a:pt x="4" y="49"/>
                  </a:moveTo>
                  <a:cubicBezTo>
                    <a:pt x="23" y="47"/>
                    <a:pt x="42" y="42"/>
                    <a:pt x="60" y="36"/>
                  </a:cubicBezTo>
                  <a:cubicBezTo>
                    <a:pt x="87" y="27"/>
                    <a:pt x="119" y="19"/>
                    <a:pt x="144" y="3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5" y="14"/>
                    <a:pt x="159" y="24"/>
                    <a:pt x="164" y="35"/>
                  </a:cubicBezTo>
                  <a:cubicBezTo>
                    <a:pt x="172" y="52"/>
                    <a:pt x="179" y="69"/>
                    <a:pt x="187" y="87"/>
                  </a:cubicBezTo>
                  <a:cubicBezTo>
                    <a:pt x="190" y="94"/>
                    <a:pt x="194" y="102"/>
                    <a:pt x="197" y="110"/>
                  </a:cubicBezTo>
                  <a:cubicBezTo>
                    <a:pt x="200" y="115"/>
                    <a:pt x="200" y="115"/>
                    <a:pt x="200" y="115"/>
                  </a:cubicBezTo>
                  <a:cubicBezTo>
                    <a:pt x="195" y="121"/>
                    <a:pt x="195" y="121"/>
                    <a:pt x="195" y="121"/>
                  </a:cubicBezTo>
                  <a:cubicBezTo>
                    <a:pt x="169" y="149"/>
                    <a:pt x="129" y="165"/>
                    <a:pt x="92" y="171"/>
                  </a:cubicBezTo>
                  <a:cubicBezTo>
                    <a:pt x="78" y="174"/>
                    <a:pt x="62" y="175"/>
                    <a:pt x="47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6" y="160"/>
                    <a:pt x="34" y="152"/>
                    <a:pt x="31" y="143"/>
                  </a:cubicBezTo>
                  <a:cubicBezTo>
                    <a:pt x="22" y="114"/>
                    <a:pt x="11" y="85"/>
                    <a:pt x="2" y="55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" y="49"/>
                  </a:lnTo>
                  <a:close/>
                  <a:moveTo>
                    <a:pt x="36" y="142"/>
                  </a:moveTo>
                  <a:cubicBezTo>
                    <a:pt x="39" y="151"/>
                    <a:pt x="42" y="160"/>
                    <a:pt x="45" y="169"/>
                  </a:cubicBezTo>
                  <a:cubicBezTo>
                    <a:pt x="99" y="173"/>
                    <a:pt x="157" y="154"/>
                    <a:pt x="193" y="115"/>
                  </a:cubicBezTo>
                  <a:cubicBezTo>
                    <a:pt x="190" y="107"/>
                    <a:pt x="187" y="100"/>
                    <a:pt x="183" y="93"/>
                  </a:cubicBezTo>
                  <a:cubicBezTo>
                    <a:pt x="176" y="75"/>
                    <a:pt x="168" y="58"/>
                    <a:pt x="161" y="41"/>
                  </a:cubicBezTo>
                  <a:cubicBezTo>
                    <a:pt x="156" y="30"/>
                    <a:pt x="150" y="19"/>
                    <a:pt x="145" y="7"/>
                  </a:cubicBezTo>
                  <a:cubicBezTo>
                    <a:pt x="121" y="24"/>
                    <a:pt x="88" y="32"/>
                    <a:pt x="62" y="41"/>
                  </a:cubicBezTo>
                  <a:cubicBezTo>
                    <a:pt x="45" y="47"/>
                    <a:pt x="26" y="52"/>
                    <a:pt x="6" y="55"/>
                  </a:cubicBezTo>
                  <a:cubicBezTo>
                    <a:pt x="17" y="83"/>
                    <a:pt x="26" y="112"/>
                    <a:pt x="36" y="1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2" name="CustomShape 54"/>
            <p:cNvSpPr/>
            <p:nvPr/>
          </p:nvSpPr>
          <p:spPr>
            <a:xfrm>
              <a:off x="96840" y="4160520"/>
              <a:ext cx="139680" cy="428760"/>
            </a:xfrm>
            <a:custGeom>
              <a:avLst/>
              <a:gdLst/>
              <a:ahLst/>
              <a:cxnLst/>
              <a:rect l="l" t="t" r="r" b="b"/>
              <a:pathLst>
                <a:path w="33" h="101">
                  <a:moveTo>
                    <a:pt x="33" y="100"/>
                  </a:moveTo>
                  <a:cubicBezTo>
                    <a:pt x="33" y="101"/>
                    <a:pt x="32" y="101"/>
                    <a:pt x="32" y="101"/>
                  </a:cubicBezTo>
                  <a:cubicBezTo>
                    <a:pt x="25" y="84"/>
                    <a:pt x="20" y="68"/>
                    <a:pt x="15" y="51"/>
                  </a:cubicBezTo>
                  <a:cubicBezTo>
                    <a:pt x="10" y="34"/>
                    <a:pt x="4" y="18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6"/>
                    <a:pt x="12" y="34"/>
                    <a:pt x="17" y="50"/>
                  </a:cubicBezTo>
                  <a:cubicBezTo>
                    <a:pt x="21" y="67"/>
                    <a:pt x="26" y="84"/>
                    <a:pt x="33" y="1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3" name="CustomShape 55"/>
            <p:cNvSpPr/>
            <p:nvPr/>
          </p:nvSpPr>
          <p:spPr>
            <a:xfrm>
              <a:off x="150840" y="4176720"/>
              <a:ext cx="128520" cy="395280"/>
            </a:xfrm>
            <a:custGeom>
              <a:avLst/>
              <a:gdLst/>
              <a:ahLst/>
              <a:cxnLst/>
              <a:rect l="l" t="t" r="r" b="b"/>
              <a:pathLst>
                <a:path w="30" h="93">
                  <a:moveTo>
                    <a:pt x="0" y="1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8" y="15"/>
                    <a:pt x="12" y="31"/>
                    <a:pt x="16" y="46"/>
                  </a:cubicBezTo>
                  <a:cubicBezTo>
                    <a:pt x="20" y="61"/>
                    <a:pt x="25" y="77"/>
                    <a:pt x="30" y="92"/>
                  </a:cubicBezTo>
                  <a:cubicBezTo>
                    <a:pt x="30" y="92"/>
                    <a:pt x="29" y="93"/>
                    <a:pt x="29" y="92"/>
                  </a:cubicBezTo>
                  <a:cubicBezTo>
                    <a:pt x="23" y="77"/>
                    <a:pt x="19" y="62"/>
                    <a:pt x="14" y="47"/>
                  </a:cubicBezTo>
                  <a:cubicBezTo>
                    <a:pt x="10" y="31"/>
                    <a:pt x="5" y="16"/>
                    <a:pt x="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4" name="CustomShape 56"/>
            <p:cNvSpPr/>
            <p:nvPr/>
          </p:nvSpPr>
          <p:spPr>
            <a:xfrm>
              <a:off x="193680" y="4155840"/>
              <a:ext cx="144360" cy="390600"/>
            </a:xfrm>
            <a:custGeom>
              <a:avLst/>
              <a:gdLst/>
              <a:ahLst/>
              <a:cxnLst/>
              <a:rect l="l" t="t" r="r" b="b"/>
              <a:pathLst>
                <a:path w="34" h="92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5" y="29"/>
                    <a:pt x="22" y="61"/>
                    <a:pt x="34" y="91"/>
                  </a:cubicBezTo>
                  <a:cubicBezTo>
                    <a:pt x="34" y="91"/>
                    <a:pt x="33" y="92"/>
                    <a:pt x="33" y="91"/>
                  </a:cubicBezTo>
                  <a:cubicBezTo>
                    <a:pt x="26" y="76"/>
                    <a:pt x="21" y="61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5" name="CustomShape 57"/>
            <p:cNvSpPr/>
            <p:nvPr/>
          </p:nvSpPr>
          <p:spPr>
            <a:xfrm>
              <a:off x="244440" y="4155840"/>
              <a:ext cx="149040" cy="369720"/>
            </a:xfrm>
            <a:custGeom>
              <a:avLst/>
              <a:gdLst/>
              <a:ahLst/>
              <a:cxnLst/>
              <a:rect l="l" t="t" r="r" b="b"/>
              <a:pathLst>
                <a:path w="35" h="87">
                  <a:moveTo>
                    <a:pt x="16" y="46"/>
                  </a:moveTo>
                  <a:cubicBezTo>
                    <a:pt x="11" y="31"/>
                    <a:pt x="6" y="1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3"/>
                    <a:pt x="13" y="28"/>
                    <a:pt x="17" y="42"/>
                  </a:cubicBezTo>
                  <a:cubicBezTo>
                    <a:pt x="22" y="57"/>
                    <a:pt x="27" y="72"/>
                    <a:pt x="34" y="86"/>
                  </a:cubicBezTo>
                  <a:cubicBezTo>
                    <a:pt x="35" y="87"/>
                    <a:pt x="34" y="87"/>
                    <a:pt x="34" y="87"/>
                  </a:cubicBezTo>
                  <a:cubicBezTo>
                    <a:pt x="26" y="74"/>
                    <a:pt x="21" y="60"/>
                    <a:pt x="1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6" name="CustomShape 58"/>
            <p:cNvSpPr/>
            <p:nvPr/>
          </p:nvSpPr>
          <p:spPr>
            <a:xfrm>
              <a:off x="295200" y="4168440"/>
              <a:ext cx="136440" cy="344520"/>
            </a:xfrm>
            <a:custGeom>
              <a:avLst/>
              <a:gdLst/>
              <a:ahLst/>
              <a:cxnLst/>
              <a:rect l="l" t="t" r="r" b="b"/>
              <a:pathLst>
                <a:path w="32" h="81">
                  <a:moveTo>
                    <a:pt x="17" y="41"/>
                  </a:moveTo>
                  <a:cubicBezTo>
                    <a:pt x="12" y="28"/>
                    <a:pt x="5" y="15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7" y="13"/>
                    <a:pt x="13" y="26"/>
                    <a:pt x="18" y="39"/>
                  </a:cubicBezTo>
                  <a:cubicBezTo>
                    <a:pt x="24" y="52"/>
                    <a:pt x="29" y="66"/>
                    <a:pt x="32" y="80"/>
                  </a:cubicBezTo>
                  <a:cubicBezTo>
                    <a:pt x="32" y="81"/>
                    <a:pt x="31" y="81"/>
                    <a:pt x="31" y="81"/>
                  </a:cubicBezTo>
                  <a:cubicBezTo>
                    <a:pt x="27" y="67"/>
                    <a:pt x="23" y="54"/>
                    <a:pt x="17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7" name="CustomShape 59"/>
            <p:cNvSpPr/>
            <p:nvPr/>
          </p:nvSpPr>
          <p:spPr>
            <a:xfrm>
              <a:off x="345960" y="4155840"/>
              <a:ext cx="136440" cy="339840"/>
            </a:xfrm>
            <a:custGeom>
              <a:avLst/>
              <a:gdLst/>
              <a:ahLst/>
              <a:cxnLst/>
              <a:rect l="l" t="t" r="r" b="b"/>
              <a:pathLst>
                <a:path w="32" h="80">
                  <a:moveTo>
                    <a:pt x="15" y="41"/>
                  </a:moveTo>
                  <a:cubicBezTo>
                    <a:pt x="10" y="28"/>
                    <a:pt x="5" y="15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8" y="12"/>
                    <a:pt x="12" y="26"/>
                    <a:pt x="16" y="39"/>
                  </a:cubicBezTo>
                  <a:cubicBezTo>
                    <a:pt x="21" y="52"/>
                    <a:pt x="26" y="66"/>
                    <a:pt x="32" y="79"/>
                  </a:cubicBezTo>
                  <a:cubicBezTo>
                    <a:pt x="32" y="80"/>
                    <a:pt x="31" y="80"/>
                    <a:pt x="31" y="80"/>
                  </a:cubicBezTo>
                  <a:cubicBezTo>
                    <a:pt x="24" y="68"/>
                    <a:pt x="20" y="54"/>
                    <a:pt x="15" y="4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8" name="CustomShape 60"/>
            <p:cNvSpPr/>
            <p:nvPr/>
          </p:nvSpPr>
          <p:spPr>
            <a:xfrm>
              <a:off x="371520" y="4147920"/>
              <a:ext cx="93600" cy="220680"/>
            </a:xfrm>
            <a:custGeom>
              <a:avLst/>
              <a:gdLst/>
              <a:ahLst/>
              <a:cxnLst/>
              <a:rect l="l" t="t" r="r" b="b"/>
              <a:pathLst>
                <a:path w="22" h="52">
                  <a:moveTo>
                    <a:pt x="21" y="51"/>
                  </a:moveTo>
                  <a:cubicBezTo>
                    <a:pt x="13" y="35"/>
                    <a:pt x="6" y="18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9" y="16"/>
                    <a:pt x="15" y="34"/>
                    <a:pt x="22" y="51"/>
                  </a:cubicBezTo>
                  <a:cubicBezTo>
                    <a:pt x="22" y="51"/>
                    <a:pt x="21" y="52"/>
                    <a:pt x="21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9" name="CustomShape 61"/>
            <p:cNvSpPr/>
            <p:nvPr/>
          </p:nvSpPr>
          <p:spPr>
            <a:xfrm>
              <a:off x="431640" y="4198680"/>
              <a:ext cx="45720" cy="109440"/>
            </a:xfrm>
            <a:custGeom>
              <a:avLst/>
              <a:gdLst/>
              <a:ahLst/>
              <a:cxnLst/>
              <a:rect l="l" t="t" r="r" b="b"/>
              <a:pathLst>
                <a:path w="11" h="26">
                  <a:moveTo>
                    <a:pt x="9" y="25"/>
                  </a:moveTo>
                  <a:cubicBezTo>
                    <a:pt x="6" y="17"/>
                    <a:pt x="3" y="9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" y="8"/>
                    <a:pt x="8" y="17"/>
                    <a:pt x="11" y="25"/>
                  </a:cubicBezTo>
                  <a:cubicBezTo>
                    <a:pt x="11" y="26"/>
                    <a:pt x="10" y="26"/>
                    <a:pt x="9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50" name="Group 62"/>
          <p:cNvGrpSpPr/>
          <p:nvPr/>
        </p:nvGrpSpPr>
        <p:grpSpPr>
          <a:xfrm>
            <a:off x="988920" y="3162240"/>
            <a:ext cx="608040" cy="878040"/>
            <a:chOff x="988920" y="3162240"/>
            <a:chExt cx="608040" cy="878040"/>
          </a:xfrm>
        </p:grpSpPr>
        <p:sp>
          <p:nvSpPr>
            <p:cNvPr id="1351" name="CustomShape 63"/>
            <p:cNvSpPr/>
            <p:nvPr/>
          </p:nvSpPr>
          <p:spPr>
            <a:xfrm>
              <a:off x="1120680" y="3195360"/>
              <a:ext cx="199800" cy="297000"/>
            </a:xfrm>
            <a:custGeom>
              <a:avLst/>
              <a:gdLst/>
              <a:ahLst/>
              <a:cxnLst/>
              <a:rect l="l" t="t" r="r" b="b"/>
              <a:pathLst>
                <a:path w="47" h="70">
                  <a:moveTo>
                    <a:pt x="10" y="8"/>
                  </a:moveTo>
                  <a:cubicBezTo>
                    <a:pt x="9" y="7"/>
                    <a:pt x="11" y="7"/>
                    <a:pt x="12" y="7"/>
                  </a:cubicBezTo>
                  <a:cubicBezTo>
                    <a:pt x="22" y="24"/>
                    <a:pt x="30" y="44"/>
                    <a:pt x="33" y="64"/>
                  </a:cubicBezTo>
                  <a:cubicBezTo>
                    <a:pt x="47" y="39"/>
                    <a:pt x="30" y="14"/>
                    <a:pt x="7" y="0"/>
                  </a:cubicBezTo>
                  <a:cubicBezTo>
                    <a:pt x="0" y="28"/>
                    <a:pt x="12" y="48"/>
                    <a:pt x="29" y="70"/>
                  </a:cubicBezTo>
                  <a:cubicBezTo>
                    <a:pt x="26" y="48"/>
                    <a:pt x="17" y="29"/>
                    <a:pt x="10" y="8"/>
                  </a:cubicBezTo>
                  <a:close/>
                </a:path>
              </a:pathLst>
            </a:custGeom>
            <a:solidFill>
              <a:srgbClr val="42C64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2" name="CustomShape 64"/>
            <p:cNvSpPr/>
            <p:nvPr/>
          </p:nvSpPr>
          <p:spPr>
            <a:xfrm>
              <a:off x="1018800" y="3459240"/>
              <a:ext cx="169920" cy="83880"/>
            </a:xfrm>
            <a:custGeom>
              <a:avLst/>
              <a:gdLst/>
              <a:ahLst/>
              <a:cxnLst/>
              <a:rect l="l" t="t" r="r" b="b"/>
              <a:pathLst>
                <a:path w="40" h="20">
                  <a:moveTo>
                    <a:pt x="23" y="5"/>
                  </a:moveTo>
                  <a:cubicBezTo>
                    <a:pt x="18" y="3"/>
                    <a:pt x="13" y="0"/>
                    <a:pt x="8" y="1"/>
                  </a:cubicBezTo>
                  <a:cubicBezTo>
                    <a:pt x="4" y="1"/>
                    <a:pt x="2" y="3"/>
                    <a:pt x="0" y="6"/>
                  </a:cubicBezTo>
                  <a:cubicBezTo>
                    <a:pt x="13" y="3"/>
                    <a:pt x="30" y="11"/>
                    <a:pt x="40" y="20"/>
                  </a:cubicBezTo>
                  <a:cubicBezTo>
                    <a:pt x="36" y="14"/>
                    <a:pt x="30" y="9"/>
                    <a:pt x="23" y="5"/>
                  </a:cubicBezTo>
                  <a:close/>
                </a:path>
              </a:pathLst>
            </a:custGeom>
            <a:solidFill>
              <a:srgbClr val="E2827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3" name="CustomShape 65"/>
            <p:cNvSpPr/>
            <p:nvPr/>
          </p:nvSpPr>
          <p:spPr>
            <a:xfrm>
              <a:off x="1095120" y="3683160"/>
              <a:ext cx="50760" cy="60120"/>
            </a:xfrm>
            <a:custGeom>
              <a:avLst/>
              <a:gdLst/>
              <a:ahLst/>
              <a:cxnLst/>
              <a:rect l="l" t="t" r="r" b="b"/>
              <a:pathLst>
                <a:path w="12" h="14">
                  <a:moveTo>
                    <a:pt x="10" y="5"/>
                  </a:moveTo>
                  <a:cubicBezTo>
                    <a:pt x="9" y="3"/>
                    <a:pt x="7" y="2"/>
                    <a:pt x="5" y="1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0"/>
                    <a:pt x="0" y="14"/>
                    <a:pt x="3" y="14"/>
                  </a:cubicBezTo>
                  <a:cubicBezTo>
                    <a:pt x="7" y="13"/>
                    <a:pt x="12" y="9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4" name="CustomShape 66"/>
            <p:cNvSpPr/>
            <p:nvPr/>
          </p:nvSpPr>
          <p:spPr>
            <a:xfrm>
              <a:off x="1018800" y="3500280"/>
              <a:ext cx="535320" cy="519120"/>
            </a:xfrm>
            <a:custGeom>
              <a:avLst/>
              <a:gdLst/>
              <a:ahLst/>
              <a:cxnLst/>
              <a:rect l="l" t="t" r="r" b="b"/>
              <a:pathLst>
                <a:path w="126" h="122">
                  <a:moveTo>
                    <a:pt x="88" y="2"/>
                  </a:moveTo>
                  <a:cubicBezTo>
                    <a:pt x="74" y="0"/>
                    <a:pt x="64" y="8"/>
                    <a:pt x="54" y="17"/>
                  </a:cubicBezTo>
                  <a:cubicBezTo>
                    <a:pt x="57" y="17"/>
                    <a:pt x="60" y="18"/>
                    <a:pt x="62" y="20"/>
                  </a:cubicBezTo>
                  <a:cubicBezTo>
                    <a:pt x="64" y="21"/>
                    <a:pt x="63" y="23"/>
                    <a:pt x="61" y="23"/>
                  </a:cubicBezTo>
                  <a:cubicBezTo>
                    <a:pt x="57" y="22"/>
                    <a:pt x="52" y="21"/>
                    <a:pt x="47" y="21"/>
                  </a:cubicBezTo>
                  <a:cubicBezTo>
                    <a:pt x="46" y="21"/>
                    <a:pt x="46" y="21"/>
                    <a:pt x="45" y="21"/>
                  </a:cubicBezTo>
                  <a:cubicBezTo>
                    <a:pt x="33" y="21"/>
                    <a:pt x="21" y="24"/>
                    <a:pt x="12" y="35"/>
                  </a:cubicBezTo>
                  <a:cubicBezTo>
                    <a:pt x="0" y="50"/>
                    <a:pt x="4" y="69"/>
                    <a:pt x="14" y="84"/>
                  </a:cubicBezTo>
                  <a:cubicBezTo>
                    <a:pt x="23" y="97"/>
                    <a:pt x="37" y="112"/>
                    <a:pt x="53" y="116"/>
                  </a:cubicBezTo>
                  <a:cubicBezTo>
                    <a:pt x="76" y="122"/>
                    <a:pt x="85" y="105"/>
                    <a:pt x="88" y="85"/>
                  </a:cubicBezTo>
                  <a:cubicBezTo>
                    <a:pt x="89" y="83"/>
                    <a:pt x="93" y="83"/>
                    <a:pt x="93" y="86"/>
                  </a:cubicBezTo>
                  <a:cubicBezTo>
                    <a:pt x="93" y="89"/>
                    <a:pt x="93" y="91"/>
                    <a:pt x="92" y="94"/>
                  </a:cubicBezTo>
                  <a:cubicBezTo>
                    <a:pt x="110" y="92"/>
                    <a:pt x="124" y="84"/>
                    <a:pt x="125" y="64"/>
                  </a:cubicBezTo>
                  <a:cubicBezTo>
                    <a:pt x="126" y="51"/>
                    <a:pt x="123" y="37"/>
                    <a:pt x="116" y="26"/>
                  </a:cubicBezTo>
                  <a:cubicBezTo>
                    <a:pt x="110" y="16"/>
                    <a:pt x="101" y="5"/>
                    <a:pt x="88" y="2"/>
                  </a:cubicBezTo>
                  <a:close/>
                  <a:moveTo>
                    <a:pt x="19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4" y="40"/>
                    <a:pt x="29" y="44"/>
                    <a:pt x="31" y="48"/>
                  </a:cubicBezTo>
                  <a:cubicBezTo>
                    <a:pt x="33" y="53"/>
                    <a:pt x="28" y="59"/>
                    <a:pt x="23" y="60"/>
                  </a:cubicBezTo>
                  <a:cubicBezTo>
                    <a:pt x="12" y="61"/>
                    <a:pt x="13" y="45"/>
                    <a:pt x="19" y="41"/>
                  </a:cubicBezTo>
                  <a:close/>
                  <a:moveTo>
                    <a:pt x="37" y="91"/>
                  </a:moveTo>
                  <a:cubicBezTo>
                    <a:pt x="35" y="96"/>
                    <a:pt x="27" y="87"/>
                    <a:pt x="26" y="85"/>
                  </a:cubicBezTo>
                  <a:cubicBezTo>
                    <a:pt x="23" y="81"/>
                    <a:pt x="21" y="75"/>
                    <a:pt x="20" y="69"/>
                  </a:cubicBezTo>
                  <a:cubicBezTo>
                    <a:pt x="20" y="65"/>
                    <a:pt x="23" y="63"/>
                    <a:pt x="27" y="66"/>
                  </a:cubicBezTo>
                  <a:cubicBezTo>
                    <a:pt x="28" y="66"/>
                    <a:pt x="27" y="67"/>
                    <a:pt x="27" y="67"/>
                  </a:cubicBezTo>
                  <a:cubicBezTo>
                    <a:pt x="26" y="67"/>
                    <a:pt x="23" y="65"/>
                    <a:pt x="23" y="67"/>
                  </a:cubicBezTo>
                  <a:cubicBezTo>
                    <a:pt x="22" y="69"/>
                    <a:pt x="23" y="71"/>
                    <a:pt x="23" y="73"/>
                  </a:cubicBezTo>
                  <a:cubicBezTo>
                    <a:pt x="24" y="76"/>
                    <a:pt x="25" y="80"/>
                    <a:pt x="27" y="83"/>
                  </a:cubicBezTo>
                  <a:cubicBezTo>
                    <a:pt x="28" y="86"/>
                    <a:pt x="30" y="88"/>
                    <a:pt x="32" y="89"/>
                  </a:cubicBezTo>
                  <a:cubicBezTo>
                    <a:pt x="35" y="91"/>
                    <a:pt x="36" y="88"/>
                    <a:pt x="35" y="86"/>
                  </a:cubicBezTo>
                  <a:cubicBezTo>
                    <a:pt x="34" y="80"/>
                    <a:pt x="29" y="75"/>
                    <a:pt x="27" y="69"/>
                  </a:cubicBezTo>
                  <a:cubicBezTo>
                    <a:pt x="26" y="68"/>
                    <a:pt x="28" y="68"/>
                    <a:pt x="28" y="68"/>
                  </a:cubicBezTo>
                  <a:cubicBezTo>
                    <a:pt x="31" y="72"/>
                    <a:pt x="34" y="77"/>
                    <a:pt x="36" y="82"/>
                  </a:cubicBezTo>
                  <a:cubicBezTo>
                    <a:pt x="37" y="85"/>
                    <a:pt x="38" y="88"/>
                    <a:pt x="37" y="91"/>
                  </a:cubicBezTo>
                  <a:close/>
                </a:path>
              </a:pathLst>
            </a:custGeom>
            <a:solidFill>
              <a:srgbClr val="EF415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5" name="CustomShape 67"/>
            <p:cNvSpPr/>
            <p:nvPr/>
          </p:nvSpPr>
          <p:spPr>
            <a:xfrm>
              <a:off x="1112760" y="3781440"/>
              <a:ext cx="58680" cy="106200"/>
            </a:xfrm>
            <a:custGeom>
              <a:avLst/>
              <a:gdLst/>
              <a:ahLst/>
              <a:cxnLst/>
              <a:rect l="l" t="t" r="r" b="b"/>
              <a:pathLst>
                <a:path w="14" h="25">
                  <a:moveTo>
                    <a:pt x="6" y="5"/>
                  </a:moveTo>
                  <a:cubicBezTo>
                    <a:pt x="5" y="3"/>
                    <a:pt x="4" y="2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10"/>
                    <a:pt x="3" y="14"/>
                    <a:pt x="5" y="17"/>
                  </a:cubicBezTo>
                  <a:cubicBezTo>
                    <a:pt x="6" y="20"/>
                    <a:pt x="8" y="22"/>
                    <a:pt x="10" y="23"/>
                  </a:cubicBezTo>
                  <a:cubicBezTo>
                    <a:pt x="13" y="25"/>
                    <a:pt x="14" y="22"/>
                    <a:pt x="13" y="20"/>
                  </a:cubicBezTo>
                  <a:cubicBezTo>
                    <a:pt x="12" y="14"/>
                    <a:pt x="8" y="10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6" name="CustomShape 68"/>
            <p:cNvSpPr/>
            <p:nvPr/>
          </p:nvSpPr>
          <p:spPr>
            <a:xfrm>
              <a:off x="1176120" y="3517920"/>
              <a:ext cx="378000" cy="501840"/>
            </a:xfrm>
            <a:custGeom>
              <a:avLst/>
              <a:gdLst/>
              <a:ahLst/>
              <a:cxnLst/>
              <a:rect l="l" t="t" r="r" b="b"/>
              <a:pathLst>
                <a:path w="89" h="118">
                  <a:moveTo>
                    <a:pt x="79" y="22"/>
                  </a:moveTo>
                  <a:cubicBezTo>
                    <a:pt x="74" y="13"/>
                    <a:pt x="67" y="4"/>
                    <a:pt x="57" y="0"/>
                  </a:cubicBezTo>
                  <a:cubicBezTo>
                    <a:pt x="69" y="13"/>
                    <a:pt x="79" y="29"/>
                    <a:pt x="76" y="48"/>
                  </a:cubicBezTo>
                  <a:cubicBezTo>
                    <a:pt x="73" y="60"/>
                    <a:pt x="68" y="76"/>
                    <a:pt x="54" y="76"/>
                  </a:cubicBezTo>
                  <a:cubicBezTo>
                    <a:pt x="46" y="96"/>
                    <a:pt x="21" y="107"/>
                    <a:pt x="0" y="104"/>
                  </a:cubicBezTo>
                  <a:cubicBezTo>
                    <a:pt x="5" y="108"/>
                    <a:pt x="10" y="111"/>
                    <a:pt x="16" y="112"/>
                  </a:cubicBezTo>
                  <a:cubicBezTo>
                    <a:pt x="39" y="118"/>
                    <a:pt x="48" y="101"/>
                    <a:pt x="51" y="81"/>
                  </a:cubicBezTo>
                  <a:cubicBezTo>
                    <a:pt x="52" y="79"/>
                    <a:pt x="56" y="79"/>
                    <a:pt x="56" y="82"/>
                  </a:cubicBezTo>
                  <a:cubicBezTo>
                    <a:pt x="56" y="85"/>
                    <a:pt x="56" y="87"/>
                    <a:pt x="55" y="90"/>
                  </a:cubicBezTo>
                  <a:cubicBezTo>
                    <a:pt x="73" y="88"/>
                    <a:pt x="87" y="80"/>
                    <a:pt x="88" y="60"/>
                  </a:cubicBezTo>
                  <a:cubicBezTo>
                    <a:pt x="89" y="47"/>
                    <a:pt x="86" y="33"/>
                    <a:pt x="79" y="2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7" name="CustomShape 69"/>
            <p:cNvSpPr/>
            <p:nvPr/>
          </p:nvSpPr>
          <p:spPr>
            <a:xfrm>
              <a:off x="988920" y="3429000"/>
              <a:ext cx="608040" cy="611280"/>
            </a:xfrm>
            <a:custGeom>
              <a:avLst/>
              <a:gdLst/>
              <a:ahLst/>
              <a:cxnLst/>
              <a:rect l="l" t="t" r="r" b="b"/>
              <a:pathLst>
                <a:path w="143" h="144">
                  <a:moveTo>
                    <a:pt x="131" y="42"/>
                  </a:moveTo>
                  <a:cubicBezTo>
                    <a:pt x="115" y="10"/>
                    <a:pt x="77" y="2"/>
                    <a:pt x="56" y="31"/>
                  </a:cubicBezTo>
                  <a:cubicBezTo>
                    <a:pt x="50" y="18"/>
                    <a:pt x="38" y="9"/>
                    <a:pt x="26" y="4"/>
                  </a:cubicBezTo>
                  <a:cubicBezTo>
                    <a:pt x="17" y="0"/>
                    <a:pt x="0" y="3"/>
                    <a:pt x="1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13" y="19"/>
                    <a:pt x="21" y="19"/>
                    <a:pt x="31" y="24"/>
                  </a:cubicBezTo>
                  <a:cubicBezTo>
                    <a:pt x="36" y="26"/>
                    <a:pt x="40" y="30"/>
                    <a:pt x="44" y="33"/>
                  </a:cubicBezTo>
                  <a:cubicBezTo>
                    <a:pt x="33" y="34"/>
                    <a:pt x="22" y="39"/>
                    <a:pt x="14" y="47"/>
                  </a:cubicBezTo>
                  <a:cubicBezTo>
                    <a:pt x="0" y="63"/>
                    <a:pt x="4" y="85"/>
                    <a:pt x="13" y="101"/>
                  </a:cubicBezTo>
                  <a:cubicBezTo>
                    <a:pt x="24" y="120"/>
                    <a:pt x="43" y="137"/>
                    <a:pt x="65" y="141"/>
                  </a:cubicBezTo>
                  <a:cubicBezTo>
                    <a:pt x="82" y="144"/>
                    <a:pt x="94" y="133"/>
                    <a:pt x="98" y="118"/>
                  </a:cubicBezTo>
                  <a:cubicBezTo>
                    <a:pt x="117" y="117"/>
                    <a:pt x="131" y="111"/>
                    <a:pt x="138" y="92"/>
                  </a:cubicBezTo>
                  <a:cubicBezTo>
                    <a:pt x="143" y="76"/>
                    <a:pt x="139" y="57"/>
                    <a:pt x="131" y="42"/>
                  </a:cubicBezTo>
                  <a:close/>
                  <a:moveTo>
                    <a:pt x="7" y="13"/>
                  </a:moveTo>
                  <a:cubicBezTo>
                    <a:pt x="9" y="10"/>
                    <a:pt x="11" y="8"/>
                    <a:pt x="15" y="8"/>
                  </a:cubicBezTo>
                  <a:cubicBezTo>
                    <a:pt x="20" y="7"/>
                    <a:pt x="25" y="10"/>
                    <a:pt x="30" y="12"/>
                  </a:cubicBezTo>
                  <a:cubicBezTo>
                    <a:pt x="37" y="16"/>
                    <a:pt x="43" y="21"/>
                    <a:pt x="47" y="27"/>
                  </a:cubicBezTo>
                  <a:cubicBezTo>
                    <a:pt x="37" y="18"/>
                    <a:pt x="20" y="10"/>
                    <a:pt x="7" y="13"/>
                  </a:cubicBezTo>
                  <a:close/>
                  <a:moveTo>
                    <a:pt x="132" y="81"/>
                  </a:moveTo>
                  <a:cubicBezTo>
                    <a:pt x="131" y="101"/>
                    <a:pt x="117" y="109"/>
                    <a:pt x="99" y="111"/>
                  </a:cubicBezTo>
                  <a:cubicBezTo>
                    <a:pt x="100" y="108"/>
                    <a:pt x="100" y="106"/>
                    <a:pt x="100" y="103"/>
                  </a:cubicBezTo>
                  <a:cubicBezTo>
                    <a:pt x="100" y="100"/>
                    <a:pt x="96" y="100"/>
                    <a:pt x="95" y="102"/>
                  </a:cubicBezTo>
                  <a:cubicBezTo>
                    <a:pt x="92" y="122"/>
                    <a:pt x="83" y="139"/>
                    <a:pt x="60" y="133"/>
                  </a:cubicBezTo>
                  <a:cubicBezTo>
                    <a:pt x="44" y="129"/>
                    <a:pt x="30" y="114"/>
                    <a:pt x="21" y="101"/>
                  </a:cubicBezTo>
                  <a:cubicBezTo>
                    <a:pt x="11" y="86"/>
                    <a:pt x="7" y="67"/>
                    <a:pt x="19" y="52"/>
                  </a:cubicBezTo>
                  <a:cubicBezTo>
                    <a:pt x="28" y="41"/>
                    <a:pt x="40" y="38"/>
                    <a:pt x="52" y="38"/>
                  </a:cubicBezTo>
                  <a:cubicBezTo>
                    <a:pt x="53" y="38"/>
                    <a:pt x="53" y="38"/>
                    <a:pt x="54" y="38"/>
                  </a:cubicBezTo>
                  <a:cubicBezTo>
                    <a:pt x="59" y="38"/>
                    <a:pt x="64" y="39"/>
                    <a:pt x="68" y="40"/>
                  </a:cubicBezTo>
                  <a:cubicBezTo>
                    <a:pt x="70" y="40"/>
                    <a:pt x="71" y="38"/>
                    <a:pt x="69" y="37"/>
                  </a:cubicBezTo>
                  <a:cubicBezTo>
                    <a:pt x="67" y="35"/>
                    <a:pt x="64" y="34"/>
                    <a:pt x="61" y="34"/>
                  </a:cubicBezTo>
                  <a:cubicBezTo>
                    <a:pt x="71" y="25"/>
                    <a:pt x="81" y="17"/>
                    <a:pt x="95" y="19"/>
                  </a:cubicBezTo>
                  <a:cubicBezTo>
                    <a:pt x="108" y="22"/>
                    <a:pt x="117" y="33"/>
                    <a:pt x="123" y="43"/>
                  </a:cubicBezTo>
                  <a:cubicBezTo>
                    <a:pt x="130" y="54"/>
                    <a:pt x="133" y="68"/>
                    <a:pt x="132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8" name="CustomShape 70"/>
            <p:cNvSpPr/>
            <p:nvPr/>
          </p:nvSpPr>
          <p:spPr>
            <a:xfrm>
              <a:off x="1087200" y="3162240"/>
              <a:ext cx="284040" cy="360360"/>
            </a:xfrm>
            <a:custGeom>
              <a:avLst/>
              <a:gdLst/>
              <a:ahLst/>
              <a:cxnLst/>
              <a:rect l="l" t="t" r="r" b="b"/>
              <a:pathLst>
                <a:path w="67" h="85">
                  <a:moveTo>
                    <a:pt x="36" y="82"/>
                  </a:moveTo>
                  <a:cubicBezTo>
                    <a:pt x="36" y="84"/>
                    <a:pt x="39" y="85"/>
                    <a:pt x="40" y="83"/>
                  </a:cubicBezTo>
                  <a:cubicBezTo>
                    <a:pt x="67" y="52"/>
                    <a:pt x="43" y="19"/>
                    <a:pt x="14" y="1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0" y="31"/>
                    <a:pt x="10" y="65"/>
                    <a:pt x="36" y="82"/>
                  </a:cubicBezTo>
                  <a:close/>
                  <a:moveTo>
                    <a:pt x="15" y="8"/>
                  </a:moveTo>
                  <a:cubicBezTo>
                    <a:pt x="38" y="22"/>
                    <a:pt x="55" y="47"/>
                    <a:pt x="41" y="72"/>
                  </a:cubicBezTo>
                  <a:cubicBezTo>
                    <a:pt x="38" y="52"/>
                    <a:pt x="30" y="32"/>
                    <a:pt x="20" y="15"/>
                  </a:cubicBezTo>
                  <a:cubicBezTo>
                    <a:pt x="19" y="15"/>
                    <a:pt x="17" y="15"/>
                    <a:pt x="18" y="16"/>
                  </a:cubicBezTo>
                  <a:cubicBezTo>
                    <a:pt x="25" y="37"/>
                    <a:pt x="34" y="56"/>
                    <a:pt x="37" y="78"/>
                  </a:cubicBezTo>
                  <a:cubicBezTo>
                    <a:pt x="20" y="56"/>
                    <a:pt x="8" y="36"/>
                    <a:pt x="15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9" name="CustomShape 71"/>
            <p:cNvSpPr/>
            <p:nvPr/>
          </p:nvSpPr>
          <p:spPr>
            <a:xfrm>
              <a:off x="1069920" y="3670200"/>
              <a:ext cx="88920" cy="88920"/>
            </a:xfrm>
            <a:custGeom>
              <a:avLst/>
              <a:gdLst/>
              <a:ahLst/>
              <a:cxnLst/>
              <a:rect l="l" t="t" r="r" b="b"/>
              <a:pathLst>
                <a:path w="21" h="21">
                  <a:moveTo>
                    <a:pt x="11" y="20"/>
                  </a:moveTo>
                  <a:cubicBezTo>
                    <a:pt x="16" y="19"/>
                    <a:pt x="21" y="13"/>
                    <a:pt x="19" y="8"/>
                  </a:cubicBezTo>
                  <a:cubicBezTo>
                    <a:pt x="17" y="4"/>
                    <a:pt x="12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1" y="5"/>
                    <a:pt x="0" y="21"/>
                    <a:pt x="11" y="20"/>
                  </a:cubicBezTo>
                  <a:close/>
                  <a:moveTo>
                    <a:pt x="6" y="11"/>
                  </a:moveTo>
                  <a:cubicBezTo>
                    <a:pt x="6" y="8"/>
                    <a:pt x="6" y="6"/>
                    <a:pt x="8" y="3"/>
                  </a:cubicBezTo>
                  <a:cubicBezTo>
                    <a:pt x="9" y="4"/>
                    <a:pt x="10" y="4"/>
                    <a:pt x="11" y="4"/>
                  </a:cubicBezTo>
                  <a:cubicBezTo>
                    <a:pt x="13" y="5"/>
                    <a:pt x="15" y="6"/>
                    <a:pt x="16" y="8"/>
                  </a:cubicBezTo>
                  <a:cubicBezTo>
                    <a:pt x="18" y="12"/>
                    <a:pt x="13" y="16"/>
                    <a:pt x="9" y="17"/>
                  </a:cubicBezTo>
                  <a:cubicBezTo>
                    <a:pt x="6" y="17"/>
                    <a:pt x="6" y="13"/>
                    <a:pt x="6" y="1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0" name="CustomShape 72"/>
            <p:cNvSpPr/>
            <p:nvPr/>
          </p:nvSpPr>
          <p:spPr>
            <a:xfrm>
              <a:off x="1104840" y="376884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18" h="33">
                  <a:moveTo>
                    <a:pt x="8" y="5"/>
                  </a:moveTo>
                  <a:cubicBezTo>
                    <a:pt x="8" y="5"/>
                    <a:pt x="6" y="5"/>
                    <a:pt x="7" y="6"/>
                  </a:cubicBezTo>
                  <a:cubicBezTo>
                    <a:pt x="9" y="12"/>
                    <a:pt x="14" y="17"/>
                    <a:pt x="15" y="23"/>
                  </a:cubicBezTo>
                  <a:cubicBezTo>
                    <a:pt x="16" y="25"/>
                    <a:pt x="15" y="28"/>
                    <a:pt x="12" y="26"/>
                  </a:cubicBezTo>
                  <a:cubicBezTo>
                    <a:pt x="10" y="25"/>
                    <a:pt x="8" y="23"/>
                    <a:pt x="7" y="20"/>
                  </a:cubicBezTo>
                  <a:cubicBezTo>
                    <a:pt x="5" y="17"/>
                    <a:pt x="4" y="13"/>
                    <a:pt x="3" y="10"/>
                  </a:cubicBezTo>
                  <a:cubicBezTo>
                    <a:pt x="3" y="8"/>
                    <a:pt x="2" y="6"/>
                    <a:pt x="3" y="4"/>
                  </a:cubicBezTo>
                  <a:cubicBezTo>
                    <a:pt x="3" y="2"/>
                    <a:pt x="6" y="4"/>
                    <a:pt x="7" y="4"/>
                  </a:cubicBezTo>
                  <a:cubicBezTo>
                    <a:pt x="7" y="4"/>
                    <a:pt x="8" y="3"/>
                    <a:pt x="7" y="3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1" y="12"/>
                    <a:pt x="3" y="18"/>
                    <a:pt x="6" y="22"/>
                  </a:cubicBezTo>
                  <a:cubicBezTo>
                    <a:pt x="7" y="24"/>
                    <a:pt x="15" y="33"/>
                    <a:pt x="17" y="28"/>
                  </a:cubicBezTo>
                  <a:cubicBezTo>
                    <a:pt x="18" y="25"/>
                    <a:pt x="17" y="22"/>
                    <a:pt x="16" y="19"/>
                  </a:cubicBezTo>
                  <a:cubicBezTo>
                    <a:pt x="14" y="14"/>
                    <a:pt x="11" y="9"/>
                    <a:pt x="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61" name="CustomShape 73"/>
          <p:cNvSpPr/>
          <p:nvPr/>
        </p:nvSpPr>
        <p:spPr>
          <a:xfrm>
            <a:off x="10960200" y="533520"/>
            <a:ext cx="534960" cy="547560"/>
          </a:xfrm>
          <a:custGeom>
            <a:avLst/>
            <a:gdLst/>
            <a:ahLst/>
            <a:cxnLst/>
            <a:rect l="l" t="t" r="r" b="b"/>
            <a:pathLst>
              <a:path w="126" h="129">
                <a:moveTo>
                  <a:pt x="57" y="69"/>
                </a:moveTo>
                <a:cubicBezTo>
                  <a:pt x="57" y="67"/>
                  <a:pt x="59" y="66"/>
                  <a:pt x="61" y="67"/>
                </a:cubicBezTo>
                <a:cubicBezTo>
                  <a:pt x="69" y="69"/>
                  <a:pt x="75" y="77"/>
                  <a:pt x="79" y="86"/>
                </a:cubicBezTo>
                <a:cubicBezTo>
                  <a:pt x="77" y="76"/>
                  <a:pt x="76" y="66"/>
                  <a:pt x="78" y="57"/>
                </a:cubicBezTo>
                <a:cubicBezTo>
                  <a:pt x="79" y="55"/>
                  <a:pt x="82" y="54"/>
                  <a:pt x="83" y="55"/>
                </a:cubicBezTo>
                <a:cubicBezTo>
                  <a:pt x="99" y="66"/>
                  <a:pt x="99" y="89"/>
                  <a:pt x="102" y="107"/>
                </a:cubicBezTo>
                <a:cubicBezTo>
                  <a:pt x="105" y="106"/>
                  <a:pt x="109" y="105"/>
                  <a:pt x="11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9" y="84"/>
                  <a:pt x="124" y="74"/>
                  <a:pt x="125" y="63"/>
                </a:cubicBezTo>
                <a:cubicBezTo>
                  <a:pt x="126" y="34"/>
                  <a:pt x="104" y="0"/>
                  <a:pt x="71" y="4"/>
                </a:cubicBezTo>
                <a:cubicBezTo>
                  <a:pt x="41" y="8"/>
                  <a:pt x="0" y="39"/>
                  <a:pt x="11" y="74"/>
                </a:cubicBezTo>
                <a:cubicBezTo>
                  <a:pt x="18" y="96"/>
                  <a:pt x="37" y="106"/>
                  <a:pt x="52" y="121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6" y="125"/>
                  <a:pt x="71" y="121"/>
                  <a:pt x="76" y="118"/>
                </a:cubicBezTo>
                <a:cubicBezTo>
                  <a:pt x="64" y="105"/>
                  <a:pt x="53" y="86"/>
                  <a:pt x="57" y="69"/>
                </a:cubicBezTo>
                <a:close/>
                <a:moveTo>
                  <a:pt x="39" y="79"/>
                </a:moveTo>
                <a:cubicBezTo>
                  <a:pt x="35" y="85"/>
                  <a:pt x="27" y="85"/>
                  <a:pt x="23" y="79"/>
                </a:cubicBezTo>
                <a:cubicBezTo>
                  <a:pt x="20" y="74"/>
                  <a:pt x="18" y="66"/>
                  <a:pt x="22" y="62"/>
                </a:cubicBezTo>
                <a:cubicBezTo>
                  <a:pt x="23" y="59"/>
                  <a:pt x="26" y="57"/>
                  <a:pt x="28" y="57"/>
                </a:cubicBezTo>
                <a:cubicBezTo>
                  <a:pt x="31" y="57"/>
                  <a:pt x="34" y="58"/>
                  <a:pt x="36" y="60"/>
                </a:cubicBezTo>
                <a:cubicBezTo>
                  <a:pt x="40" y="65"/>
                  <a:pt x="43" y="73"/>
                  <a:pt x="39" y="79"/>
                </a:cubicBezTo>
                <a:close/>
                <a:moveTo>
                  <a:pt x="51" y="34"/>
                </a:moveTo>
                <a:cubicBezTo>
                  <a:pt x="49" y="40"/>
                  <a:pt x="45" y="47"/>
                  <a:pt x="39" y="49"/>
                </a:cubicBezTo>
                <a:cubicBezTo>
                  <a:pt x="33" y="51"/>
                  <a:pt x="27" y="47"/>
                  <a:pt x="28" y="41"/>
                </a:cubicBezTo>
                <a:cubicBezTo>
                  <a:pt x="29" y="35"/>
                  <a:pt x="34" y="28"/>
                  <a:pt x="39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5"/>
                  <a:pt x="41" y="25"/>
                  <a:pt x="41" y="25"/>
                </a:cubicBezTo>
                <a:cubicBezTo>
                  <a:pt x="47" y="21"/>
                  <a:pt x="51" y="30"/>
                  <a:pt x="51" y="3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2" name="CustomShape 74"/>
          <p:cNvSpPr/>
          <p:nvPr/>
        </p:nvSpPr>
        <p:spPr>
          <a:xfrm>
            <a:off x="11223720" y="852480"/>
            <a:ext cx="83880" cy="169920"/>
          </a:xfrm>
          <a:custGeom>
            <a:avLst/>
            <a:gdLst/>
            <a:ahLst/>
            <a:cxnLst/>
            <a:rect l="l" t="t" r="r" b="b"/>
            <a:pathLst>
              <a:path w="20" h="40">
                <a:moveTo>
                  <a:pt x="1" y="0"/>
                </a:moveTo>
                <a:cubicBezTo>
                  <a:pt x="0" y="14"/>
                  <a:pt x="11" y="28"/>
                  <a:pt x="19" y="40"/>
                </a:cubicBezTo>
                <a:cubicBezTo>
                  <a:pt x="19" y="39"/>
                  <a:pt x="20" y="39"/>
                  <a:pt x="20" y="39"/>
                </a:cubicBezTo>
                <a:cubicBezTo>
                  <a:pt x="16" y="28"/>
                  <a:pt x="12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3" name="CustomShape 75"/>
          <p:cNvSpPr/>
          <p:nvPr/>
        </p:nvSpPr>
        <p:spPr>
          <a:xfrm>
            <a:off x="11312640" y="809640"/>
            <a:ext cx="55440" cy="187200"/>
          </a:xfrm>
          <a:custGeom>
            <a:avLst/>
            <a:gdLst/>
            <a:ahLst/>
            <a:cxnLst/>
            <a:rect l="l" t="t" r="r" b="b"/>
            <a:pathLst>
              <a:path w="13" h="44">
                <a:moveTo>
                  <a:pt x="12" y="43"/>
                </a:moveTo>
                <a:cubicBezTo>
                  <a:pt x="12" y="43"/>
                  <a:pt x="13" y="43"/>
                  <a:pt x="13" y="43"/>
                </a:cubicBezTo>
                <a:cubicBezTo>
                  <a:pt x="9" y="30"/>
                  <a:pt x="10" y="11"/>
                  <a:pt x="1" y="0"/>
                </a:cubicBezTo>
                <a:cubicBezTo>
                  <a:pt x="0" y="15"/>
                  <a:pt x="6" y="30"/>
                  <a:pt x="10" y="44"/>
                </a:cubicBezTo>
                <a:cubicBezTo>
                  <a:pt x="11" y="44"/>
                  <a:pt x="11" y="44"/>
                  <a:pt x="12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4" name="CustomShape 76"/>
          <p:cNvSpPr/>
          <p:nvPr/>
        </p:nvSpPr>
        <p:spPr>
          <a:xfrm>
            <a:off x="11096640" y="652320"/>
            <a:ext cx="55440" cy="68400"/>
          </a:xfrm>
          <a:custGeom>
            <a:avLst/>
            <a:gdLst/>
            <a:ahLst/>
            <a:cxnLst/>
            <a:rect l="l" t="t" r="r" b="b"/>
            <a:pathLst>
              <a:path w="13" h="16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6" y="3"/>
                  <a:pt x="3" y="7"/>
                  <a:pt x="2" y="10"/>
                </a:cubicBezTo>
                <a:cubicBezTo>
                  <a:pt x="1" y="11"/>
                  <a:pt x="0" y="14"/>
                  <a:pt x="1" y="15"/>
                </a:cubicBezTo>
                <a:cubicBezTo>
                  <a:pt x="2" y="16"/>
                  <a:pt x="5" y="16"/>
                  <a:pt x="6" y="15"/>
                </a:cubicBezTo>
                <a:cubicBezTo>
                  <a:pt x="9" y="14"/>
                  <a:pt x="12" y="10"/>
                  <a:pt x="13" y="6"/>
                </a:cubicBezTo>
                <a:cubicBezTo>
                  <a:pt x="13" y="5"/>
                  <a:pt x="13" y="3"/>
                  <a:pt x="12" y="2"/>
                </a:cubicBezTo>
                <a:cubicBezTo>
                  <a:pt x="12" y="1"/>
                  <a:pt x="10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5" name="CustomShape 77"/>
          <p:cNvSpPr/>
          <p:nvPr/>
        </p:nvSpPr>
        <p:spPr>
          <a:xfrm>
            <a:off x="11066400" y="797040"/>
            <a:ext cx="46080" cy="75960"/>
          </a:xfrm>
          <a:custGeom>
            <a:avLst/>
            <a:gdLst/>
            <a:ahLst/>
            <a:cxnLst/>
            <a:rect l="l" t="t" r="r" b="b"/>
            <a:pathLst>
              <a:path w="11" h="18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0" y="6"/>
                  <a:pt x="0" y="10"/>
                  <a:pt x="2" y="13"/>
                </a:cubicBezTo>
                <a:cubicBezTo>
                  <a:pt x="4" y="16"/>
                  <a:pt x="8" y="18"/>
                  <a:pt x="10" y="13"/>
                </a:cubicBezTo>
                <a:cubicBezTo>
                  <a:pt x="11" y="10"/>
                  <a:pt x="9" y="5"/>
                  <a:pt x="7" y="3"/>
                </a:cubicBezTo>
                <a:cubicBezTo>
                  <a:pt x="6" y="2"/>
                  <a:pt x="5" y="0"/>
                  <a:pt x="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6" name="CustomShape 78"/>
          <p:cNvSpPr/>
          <p:nvPr/>
        </p:nvSpPr>
        <p:spPr>
          <a:xfrm>
            <a:off x="11317320" y="966960"/>
            <a:ext cx="20520" cy="42840"/>
          </a:xfrm>
          <a:custGeom>
            <a:avLst/>
            <a:gdLst/>
            <a:ahLst/>
            <a:cxnLst/>
            <a:rect l="l" t="t" r="r" b="b"/>
            <a:pathLst>
              <a:path w="5" h="10">
                <a:moveTo>
                  <a:pt x="5" y="9"/>
                </a:moveTo>
                <a:cubicBezTo>
                  <a:pt x="3" y="6"/>
                  <a:pt x="2" y="3"/>
                  <a:pt x="0" y="0"/>
                </a:cubicBezTo>
                <a:cubicBezTo>
                  <a:pt x="1" y="3"/>
                  <a:pt x="2" y="7"/>
                  <a:pt x="2" y="10"/>
                </a:cubicBezTo>
                <a:cubicBezTo>
                  <a:pt x="3" y="10"/>
                  <a:pt x="4" y="9"/>
                  <a:pt x="5" y="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7" name="CustomShape 79"/>
          <p:cNvSpPr/>
          <p:nvPr/>
        </p:nvSpPr>
        <p:spPr>
          <a:xfrm>
            <a:off x="11241000" y="1009800"/>
            <a:ext cx="249480" cy="203040"/>
          </a:xfrm>
          <a:custGeom>
            <a:avLst/>
            <a:gdLst/>
            <a:ahLst/>
            <a:cxnLst/>
            <a:rect l="l" t="t" r="r" b="b"/>
            <a:pathLst>
              <a:path w="59" h="48">
                <a:moveTo>
                  <a:pt x="59" y="27"/>
                </a:moveTo>
                <a:cubicBezTo>
                  <a:pt x="58" y="24"/>
                  <a:pt x="57" y="21"/>
                  <a:pt x="55" y="18"/>
                </a:cubicBezTo>
                <a:cubicBezTo>
                  <a:pt x="48" y="18"/>
                  <a:pt x="41" y="18"/>
                  <a:pt x="34" y="20"/>
                </a:cubicBezTo>
                <a:cubicBezTo>
                  <a:pt x="29" y="22"/>
                  <a:pt x="24" y="24"/>
                  <a:pt x="20" y="28"/>
                </a:cubicBezTo>
                <a:cubicBezTo>
                  <a:pt x="18" y="30"/>
                  <a:pt x="17" y="32"/>
                  <a:pt x="15" y="34"/>
                </a:cubicBezTo>
                <a:cubicBezTo>
                  <a:pt x="14" y="34"/>
                  <a:pt x="13" y="33"/>
                  <a:pt x="13" y="32"/>
                </a:cubicBezTo>
                <a:cubicBezTo>
                  <a:pt x="12" y="23"/>
                  <a:pt x="24" y="16"/>
                  <a:pt x="32" y="13"/>
                </a:cubicBezTo>
                <a:cubicBezTo>
                  <a:pt x="38" y="11"/>
                  <a:pt x="46" y="10"/>
                  <a:pt x="53" y="11"/>
                </a:cubicBezTo>
                <a:cubicBezTo>
                  <a:pt x="51" y="8"/>
                  <a:pt x="50" y="4"/>
                  <a:pt x="49" y="0"/>
                </a:cubicBezTo>
                <a:cubicBezTo>
                  <a:pt x="44" y="1"/>
                  <a:pt x="40" y="2"/>
                  <a:pt x="35" y="3"/>
                </a:cubicBezTo>
                <a:cubicBezTo>
                  <a:pt x="22" y="7"/>
                  <a:pt x="9" y="14"/>
                  <a:pt x="0" y="24"/>
                </a:cubicBezTo>
                <a:cubicBezTo>
                  <a:pt x="4" y="32"/>
                  <a:pt x="8" y="40"/>
                  <a:pt x="11" y="48"/>
                </a:cubicBezTo>
                <a:cubicBezTo>
                  <a:pt x="20" y="36"/>
                  <a:pt x="44" y="26"/>
                  <a:pt x="59" y="27"/>
                </a:cubicBezTo>
                <a:close/>
              </a:path>
            </a:pathLst>
          </a:custGeom>
          <a:solidFill>
            <a:srgbClr val="ACBF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8" name="CustomShape 80"/>
          <p:cNvSpPr/>
          <p:nvPr/>
        </p:nvSpPr>
        <p:spPr>
          <a:xfrm>
            <a:off x="11307600" y="1162080"/>
            <a:ext cx="195480" cy="111240"/>
          </a:xfrm>
          <a:custGeom>
            <a:avLst/>
            <a:gdLst/>
            <a:ahLst/>
            <a:cxnLst/>
            <a:rect l="l" t="t" r="r" b="b"/>
            <a:pathLst>
              <a:path w="46" h="26">
                <a:moveTo>
                  <a:pt x="0" y="21"/>
                </a:moveTo>
                <a:cubicBezTo>
                  <a:pt x="16" y="26"/>
                  <a:pt x="33" y="23"/>
                  <a:pt x="44" y="5"/>
                </a:cubicBezTo>
                <a:cubicBezTo>
                  <a:pt x="45" y="4"/>
                  <a:pt x="45" y="2"/>
                  <a:pt x="46" y="0"/>
                </a:cubicBezTo>
                <a:cubicBezTo>
                  <a:pt x="37" y="1"/>
                  <a:pt x="29" y="1"/>
                  <a:pt x="20" y="5"/>
                </a:cubicBezTo>
                <a:cubicBezTo>
                  <a:pt x="11" y="8"/>
                  <a:pt x="5" y="13"/>
                  <a:pt x="0" y="21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9" name="CustomShape 81"/>
          <p:cNvSpPr/>
          <p:nvPr/>
        </p:nvSpPr>
        <p:spPr>
          <a:xfrm>
            <a:off x="10952280" y="492120"/>
            <a:ext cx="598320" cy="809640"/>
          </a:xfrm>
          <a:custGeom>
            <a:avLst/>
            <a:gdLst/>
            <a:ahLst/>
            <a:cxnLst/>
            <a:rect l="l" t="t" r="r" b="b"/>
            <a:pathLst>
              <a:path w="141" h="191">
                <a:moveTo>
                  <a:pt x="131" y="139"/>
                </a:moveTo>
                <a:cubicBezTo>
                  <a:pt x="128" y="133"/>
                  <a:pt x="126" y="127"/>
                  <a:pt x="124" y="122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2" y="106"/>
                  <a:pt x="132" y="93"/>
                  <a:pt x="134" y="78"/>
                </a:cubicBezTo>
                <a:cubicBezTo>
                  <a:pt x="135" y="65"/>
                  <a:pt x="135" y="50"/>
                  <a:pt x="128" y="38"/>
                </a:cubicBezTo>
                <a:cubicBezTo>
                  <a:pt x="114" y="11"/>
                  <a:pt x="86" y="0"/>
                  <a:pt x="57" y="10"/>
                </a:cubicBezTo>
                <a:cubicBezTo>
                  <a:pt x="30" y="18"/>
                  <a:pt x="8" y="42"/>
                  <a:pt x="4" y="70"/>
                </a:cubicBezTo>
                <a:cubicBezTo>
                  <a:pt x="0" y="104"/>
                  <a:pt x="37" y="127"/>
                  <a:pt x="60" y="145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5" y="155"/>
                  <a:pt x="66" y="158"/>
                  <a:pt x="68" y="162"/>
                </a:cubicBezTo>
                <a:cubicBezTo>
                  <a:pt x="69" y="165"/>
                  <a:pt x="70" y="168"/>
                  <a:pt x="72" y="172"/>
                </a:cubicBezTo>
                <a:cubicBezTo>
                  <a:pt x="75" y="182"/>
                  <a:pt x="75" y="182"/>
                  <a:pt x="75" y="182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4"/>
                  <a:pt x="79" y="184"/>
                  <a:pt x="79" y="184"/>
                </a:cubicBezTo>
                <a:cubicBezTo>
                  <a:pt x="79" y="185"/>
                  <a:pt x="80" y="185"/>
                  <a:pt x="80" y="185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96" y="191"/>
                  <a:pt x="108" y="190"/>
                  <a:pt x="119" y="183"/>
                </a:cubicBezTo>
                <a:cubicBezTo>
                  <a:pt x="125" y="179"/>
                  <a:pt x="131" y="173"/>
                  <a:pt x="136" y="165"/>
                </a:cubicBezTo>
                <a:cubicBezTo>
                  <a:pt x="141" y="156"/>
                  <a:pt x="141" y="156"/>
                  <a:pt x="141" y="156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4" y="144"/>
                  <a:pt x="132" y="141"/>
                  <a:pt x="131" y="139"/>
                </a:cubicBezTo>
                <a:close/>
                <a:moveTo>
                  <a:pt x="64" y="139"/>
                </a:moveTo>
                <a:cubicBezTo>
                  <a:pt x="54" y="131"/>
                  <a:pt x="54" y="131"/>
                  <a:pt x="54" y="131"/>
                </a:cubicBezTo>
                <a:cubicBezTo>
                  <a:pt x="39" y="116"/>
                  <a:pt x="20" y="106"/>
                  <a:pt x="13" y="84"/>
                </a:cubicBezTo>
                <a:cubicBezTo>
                  <a:pt x="2" y="49"/>
                  <a:pt x="43" y="18"/>
                  <a:pt x="73" y="14"/>
                </a:cubicBezTo>
                <a:cubicBezTo>
                  <a:pt x="106" y="10"/>
                  <a:pt x="128" y="44"/>
                  <a:pt x="127" y="73"/>
                </a:cubicBezTo>
                <a:cubicBezTo>
                  <a:pt x="126" y="84"/>
                  <a:pt x="121" y="94"/>
                  <a:pt x="118" y="105"/>
                </a:cubicBezTo>
                <a:cubicBezTo>
                  <a:pt x="115" y="114"/>
                  <a:pt x="115" y="114"/>
                  <a:pt x="115" y="114"/>
                </a:cubicBezTo>
                <a:cubicBezTo>
                  <a:pt x="111" y="115"/>
                  <a:pt x="107" y="116"/>
                  <a:pt x="104" y="117"/>
                </a:cubicBezTo>
                <a:cubicBezTo>
                  <a:pt x="101" y="99"/>
                  <a:pt x="101" y="76"/>
                  <a:pt x="85" y="65"/>
                </a:cubicBezTo>
                <a:cubicBezTo>
                  <a:pt x="84" y="64"/>
                  <a:pt x="81" y="65"/>
                  <a:pt x="80" y="67"/>
                </a:cubicBezTo>
                <a:cubicBezTo>
                  <a:pt x="78" y="76"/>
                  <a:pt x="79" y="86"/>
                  <a:pt x="81" y="96"/>
                </a:cubicBezTo>
                <a:cubicBezTo>
                  <a:pt x="77" y="87"/>
                  <a:pt x="71" y="79"/>
                  <a:pt x="63" y="77"/>
                </a:cubicBezTo>
                <a:cubicBezTo>
                  <a:pt x="61" y="76"/>
                  <a:pt x="59" y="77"/>
                  <a:pt x="59" y="79"/>
                </a:cubicBezTo>
                <a:cubicBezTo>
                  <a:pt x="55" y="96"/>
                  <a:pt x="66" y="115"/>
                  <a:pt x="78" y="128"/>
                </a:cubicBezTo>
                <a:cubicBezTo>
                  <a:pt x="73" y="131"/>
                  <a:pt x="68" y="135"/>
                  <a:pt x="64" y="139"/>
                </a:cubicBezTo>
                <a:close/>
                <a:moveTo>
                  <a:pt x="86" y="75"/>
                </a:moveTo>
                <a:cubicBezTo>
                  <a:pt x="95" y="86"/>
                  <a:pt x="94" y="105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6" y="119"/>
                  <a:pt x="96" y="119"/>
                  <a:pt x="95" y="119"/>
                </a:cubicBezTo>
                <a:cubicBezTo>
                  <a:pt x="91" y="105"/>
                  <a:pt x="85" y="90"/>
                  <a:pt x="86" y="75"/>
                </a:cubicBezTo>
                <a:close/>
                <a:moveTo>
                  <a:pt x="91" y="121"/>
                </a:moveTo>
                <a:cubicBezTo>
                  <a:pt x="90" y="121"/>
                  <a:pt x="89" y="122"/>
                  <a:pt x="88" y="122"/>
                </a:cubicBezTo>
                <a:cubicBezTo>
                  <a:pt x="88" y="119"/>
                  <a:pt x="87" y="115"/>
                  <a:pt x="86" y="112"/>
                </a:cubicBezTo>
                <a:cubicBezTo>
                  <a:pt x="88" y="115"/>
                  <a:pt x="89" y="118"/>
                  <a:pt x="91" y="121"/>
                </a:cubicBezTo>
                <a:close/>
                <a:moveTo>
                  <a:pt x="84" y="124"/>
                </a:moveTo>
                <a:cubicBezTo>
                  <a:pt x="84" y="124"/>
                  <a:pt x="83" y="124"/>
                  <a:pt x="83" y="125"/>
                </a:cubicBezTo>
                <a:cubicBezTo>
                  <a:pt x="75" y="113"/>
                  <a:pt x="64" y="99"/>
                  <a:pt x="65" y="85"/>
                </a:cubicBezTo>
                <a:cubicBezTo>
                  <a:pt x="76" y="92"/>
                  <a:pt x="80" y="113"/>
                  <a:pt x="84" y="124"/>
                </a:cubicBezTo>
                <a:close/>
                <a:moveTo>
                  <a:pt x="79" y="170"/>
                </a:moveTo>
                <a:cubicBezTo>
                  <a:pt x="76" y="162"/>
                  <a:pt x="72" y="154"/>
                  <a:pt x="68" y="146"/>
                </a:cubicBezTo>
                <a:cubicBezTo>
                  <a:pt x="77" y="136"/>
                  <a:pt x="90" y="129"/>
                  <a:pt x="103" y="125"/>
                </a:cubicBezTo>
                <a:cubicBezTo>
                  <a:pt x="108" y="124"/>
                  <a:pt x="112" y="123"/>
                  <a:pt x="117" y="122"/>
                </a:cubicBezTo>
                <a:cubicBezTo>
                  <a:pt x="118" y="126"/>
                  <a:pt x="119" y="130"/>
                  <a:pt x="121" y="133"/>
                </a:cubicBezTo>
                <a:cubicBezTo>
                  <a:pt x="114" y="132"/>
                  <a:pt x="106" y="133"/>
                  <a:pt x="100" y="135"/>
                </a:cubicBezTo>
                <a:cubicBezTo>
                  <a:pt x="92" y="138"/>
                  <a:pt x="80" y="145"/>
                  <a:pt x="81" y="154"/>
                </a:cubicBezTo>
                <a:cubicBezTo>
                  <a:pt x="81" y="155"/>
                  <a:pt x="82" y="156"/>
                  <a:pt x="83" y="156"/>
                </a:cubicBezTo>
                <a:cubicBezTo>
                  <a:pt x="85" y="154"/>
                  <a:pt x="86" y="152"/>
                  <a:pt x="88" y="150"/>
                </a:cubicBezTo>
                <a:cubicBezTo>
                  <a:pt x="92" y="146"/>
                  <a:pt x="97" y="144"/>
                  <a:pt x="102" y="142"/>
                </a:cubicBezTo>
                <a:cubicBezTo>
                  <a:pt x="109" y="140"/>
                  <a:pt x="116" y="140"/>
                  <a:pt x="123" y="140"/>
                </a:cubicBezTo>
                <a:cubicBezTo>
                  <a:pt x="125" y="143"/>
                  <a:pt x="126" y="146"/>
                  <a:pt x="127" y="149"/>
                </a:cubicBezTo>
                <a:cubicBezTo>
                  <a:pt x="112" y="148"/>
                  <a:pt x="88" y="158"/>
                  <a:pt x="79" y="170"/>
                </a:cubicBezTo>
                <a:close/>
                <a:moveTo>
                  <a:pt x="128" y="163"/>
                </a:moveTo>
                <a:cubicBezTo>
                  <a:pt x="117" y="181"/>
                  <a:pt x="100" y="184"/>
                  <a:pt x="84" y="179"/>
                </a:cubicBezTo>
                <a:cubicBezTo>
                  <a:pt x="89" y="171"/>
                  <a:pt x="95" y="166"/>
                  <a:pt x="104" y="163"/>
                </a:cubicBezTo>
                <a:cubicBezTo>
                  <a:pt x="113" y="159"/>
                  <a:pt x="121" y="159"/>
                  <a:pt x="130" y="158"/>
                </a:cubicBezTo>
                <a:cubicBezTo>
                  <a:pt x="129" y="160"/>
                  <a:pt x="129" y="162"/>
                  <a:pt x="128" y="16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0" name="CustomShape 82"/>
          <p:cNvSpPr/>
          <p:nvPr/>
        </p:nvSpPr>
        <p:spPr>
          <a:xfrm>
            <a:off x="11074320" y="623880"/>
            <a:ext cx="103320" cy="127080"/>
          </a:xfrm>
          <a:custGeom>
            <a:avLst/>
            <a:gdLst/>
            <a:ahLst/>
            <a:cxnLst/>
            <a:rect l="l" t="t" r="r" b="b"/>
            <a:pathLst>
              <a:path w="24" h="30">
                <a:moveTo>
                  <a:pt x="14" y="4"/>
                </a:moveTo>
                <a:cubicBezTo>
                  <a:pt x="14" y="4"/>
                  <a:pt x="14" y="4"/>
                  <a:pt x="13" y="5"/>
                </a:cubicBezTo>
                <a:cubicBezTo>
                  <a:pt x="13" y="5"/>
                  <a:pt x="13" y="5"/>
                  <a:pt x="12" y="5"/>
                </a:cubicBezTo>
                <a:cubicBezTo>
                  <a:pt x="7" y="7"/>
                  <a:pt x="2" y="14"/>
                  <a:pt x="1" y="20"/>
                </a:cubicBezTo>
                <a:cubicBezTo>
                  <a:pt x="0" y="26"/>
                  <a:pt x="6" y="30"/>
                  <a:pt x="12" y="28"/>
                </a:cubicBezTo>
                <a:cubicBezTo>
                  <a:pt x="18" y="26"/>
                  <a:pt x="22" y="19"/>
                  <a:pt x="24" y="13"/>
                </a:cubicBezTo>
                <a:cubicBezTo>
                  <a:pt x="24" y="9"/>
                  <a:pt x="20" y="0"/>
                  <a:pt x="14" y="4"/>
                </a:cubicBezTo>
                <a:close/>
                <a:moveTo>
                  <a:pt x="18" y="13"/>
                </a:moveTo>
                <a:cubicBezTo>
                  <a:pt x="17" y="17"/>
                  <a:pt x="14" y="21"/>
                  <a:pt x="11" y="22"/>
                </a:cubicBezTo>
                <a:cubicBezTo>
                  <a:pt x="10" y="23"/>
                  <a:pt x="7" y="23"/>
                  <a:pt x="6" y="22"/>
                </a:cubicBezTo>
                <a:cubicBezTo>
                  <a:pt x="5" y="21"/>
                  <a:pt x="6" y="18"/>
                  <a:pt x="7" y="17"/>
                </a:cubicBezTo>
                <a:cubicBezTo>
                  <a:pt x="8" y="14"/>
                  <a:pt x="11" y="10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7" y="8"/>
                  <a:pt x="17" y="9"/>
                </a:cubicBezTo>
                <a:cubicBezTo>
                  <a:pt x="18" y="10"/>
                  <a:pt x="18" y="12"/>
                  <a:pt x="18" y="1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1" name="CustomShape 83"/>
          <p:cNvSpPr/>
          <p:nvPr/>
        </p:nvSpPr>
        <p:spPr>
          <a:xfrm>
            <a:off x="11036160" y="776160"/>
            <a:ext cx="106560" cy="119160"/>
          </a:xfrm>
          <a:custGeom>
            <a:avLst/>
            <a:gdLst/>
            <a:ahLst/>
            <a:cxnLst/>
            <a:rect l="l" t="t" r="r" b="b"/>
            <a:pathLst>
              <a:path w="25" h="28">
                <a:moveTo>
                  <a:pt x="10" y="0"/>
                </a:moveTo>
                <a:cubicBezTo>
                  <a:pt x="8" y="0"/>
                  <a:pt x="5" y="2"/>
                  <a:pt x="4" y="5"/>
                </a:cubicBezTo>
                <a:cubicBezTo>
                  <a:pt x="0" y="9"/>
                  <a:pt x="2" y="17"/>
                  <a:pt x="5" y="22"/>
                </a:cubicBezTo>
                <a:cubicBezTo>
                  <a:pt x="9" y="28"/>
                  <a:pt x="17" y="28"/>
                  <a:pt x="21" y="22"/>
                </a:cubicBezTo>
                <a:cubicBezTo>
                  <a:pt x="25" y="16"/>
                  <a:pt x="22" y="8"/>
                  <a:pt x="18" y="3"/>
                </a:cubicBezTo>
                <a:cubicBezTo>
                  <a:pt x="16" y="1"/>
                  <a:pt x="13" y="0"/>
                  <a:pt x="10" y="0"/>
                </a:cubicBezTo>
                <a:close/>
                <a:moveTo>
                  <a:pt x="17" y="18"/>
                </a:moveTo>
                <a:cubicBezTo>
                  <a:pt x="15" y="23"/>
                  <a:pt x="11" y="21"/>
                  <a:pt x="9" y="18"/>
                </a:cubicBezTo>
                <a:cubicBezTo>
                  <a:pt x="7" y="15"/>
                  <a:pt x="7" y="11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2" y="5"/>
                  <a:pt x="13" y="7"/>
                  <a:pt x="14" y="8"/>
                </a:cubicBezTo>
                <a:cubicBezTo>
                  <a:pt x="16" y="10"/>
                  <a:pt x="18" y="15"/>
                  <a:pt x="17" y="1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2" name="CustomShape 84"/>
          <p:cNvSpPr/>
          <p:nvPr/>
        </p:nvSpPr>
        <p:spPr>
          <a:xfrm>
            <a:off x="11639520" y="754200"/>
            <a:ext cx="177840" cy="60120"/>
          </a:xfrm>
          <a:custGeom>
            <a:avLst/>
            <a:gdLst/>
            <a:ahLst/>
            <a:cxnLst/>
            <a:rect l="l" t="t" r="r" b="b"/>
            <a:pathLst>
              <a:path w="42" h="14">
                <a:moveTo>
                  <a:pt x="39" y="0"/>
                </a:moveTo>
                <a:cubicBezTo>
                  <a:pt x="27" y="0"/>
                  <a:pt x="15" y="5"/>
                  <a:pt x="3" y="9"/>
                </a:cubicBezTo>
                <a:cubicBezTo>
                  <a:pt x="0" y="10"/>
                  <a:pt x="1" y="14"/>
                  <a:pt x="4" y="13"/>
                </a:cubicBezTo>
                <a:cubicBezTo>
                  <a:pt x="16" y="10"/>
                  <a:pt x="29" y="8"/>
                  <a:pt x="40" y="3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3" name="CustomShape 85"/>
          <p:cNvSpPr/>
          <p:nvPr/>
        </p:nvSpPr>
        <p:spPr>
          <a:xfrm>
            <a:off x="11563200" y="441360"/>
            <a:ext cx="109800" cy="156960"/>
          </a:xfrm>
          <a:custGeom>
            <a:avLst/>
            <a:gdLst/>
            <a:ahLst/>
            <a:cxnLst/>
            <a:rect l="l" t="t" r="r" b="b"/>
            <a:pathLst>
              <a:path w="26" h="37">
                <a:moveTo>
                  <a:pt x="22" y="1"/>
                </a:moveTo>
                <a:cubicBezTo>
                  <a:pt x="17" y="5"/>
                  <a:pt x="14" y="11"/>
                  <a:pt x="11" y="15"/>
                </a:cubicBezTo>
                <a:cubicBezTo>
                  <a:pt x="7" y="21"/>
                  <a:pt x="3" y="27"/>
                  <a:pt x="1" y="33"/>
                </a:cubicBezTo>
                <a:cubicBezTo>
                  <a:pt x="0" y="35"/>
                  <a:pt x="3" y="37"/>
                  <a:pt x="4" y="35"/>
                </a:cubicBezTo>
                <a:cubicBezTo>
                  <a:pt x="8" y="29"/>
                  <a:pt x="12" y="24"/>
                  <a:pt x="16" y="19"/>
                </a:cubicBezTo>
                <a:cubicBezTo>
                  <a:pt x="19" y="14"/>
                  <a:pt x="24" y="9"/>
                  <a:pt x="25" y="3"/>
                </a:cubicBezTo>
                <a:cubicBezTo>
                  <a:pt x="26" y="1"/>
                  <a:pt x="23" y="0"/>
                  <a:pt x="22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4" name="CustomShape 86"/>
          <p:cNvSpPr/>
          <p:nvPr/>
        </p:nvSpPr>
        <p:spPr>
          <a:xfrm>
            <a:off x="11266560" y="223920"/>
            <a:ext cx="46080" cy="179280"/>
          </a:xfrm>
          <a:custGeom>
            <a:avLst/>
            <a:gdLst/>
            <a:ahLst/>
            <a:cxnLst/>
            <a:rect l="l" t="t" r="r" b="b"/>
            <a:pathLst>
              <a:path w="11" h="42">
                <a:moveTo>
                  <a:pt x="3" y="22"/>
                </a:moveTo>
                <a:cubicBezTo>
                  <a:pt x="3" y="28"/>
                  <a:pt x="3" y="34"/>
                  <a:pt x="5" y="40"/>
                </a:cubicBezTo>
                <a:cubicBezTo>
                  <a:pt x="5" y="42"/>
                  <a:pt x="7" y="42"/>
                  <a:pt x="8" y="40"/>
                </a:cubicBezTo>
                <a:cubicBezTo>
                  <a:pt x="11" y="29"/>
                  <a:pt x="9" y="13"/>
                  <a:pt x="4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9"/>
                  <a:pt x="3" y="16"/>
                  <a:pt x="3" y="2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5" name="CustomShape 87"/>
          <p:cNvSpPr/>
          <p:nvPr/>
        </p:nvSpPr>
        <p:spPr>
          <a:xfrm>
            <a:off x="10866600" y="398520"/>
            <a:ext cx="110880" cy="127080"/>
          </a:xfrm>
          <a:custGeom>
            <a:avLst/>
            <a:gdLst/>
            <a:ahLst/>
            <a:cxnLst/>
            <a:rect l="l" t="t" r="r" b="b"/>
            <a:pathLst>
              <a:path w="26" h="30">
                <a:moveTo>
                  <a:pt x="22" y="29"/>
                </a:moveTo>
                <a:cubicBezTo>
                  <a:pt x="24" y="30"/>
                  <a:pt x="26" y="28"/>
                  <a:pt x="25" y="26"/>
                </a:cubicBezTo>
                <a:cubicBezTo>
                  <a:pt x="20" y="17"/>
                  <a:pt x="12" y="9"/>
                  <a:pt x="5" y="2"/>
                </a:cubicBezTo>
                <a:cubicBezTo>
                  <a:pt x="3" y="0"/>
                  <a:pt x="0" y="3"/>
                  <a:pt x="2" y="5"/>
                </a:cubicBezTo>
                <a:cubicBezTo>
                  <a:pt x="8" y="13"/>
                  <a:pt x="14" y="23"/>
                  <a:pt x="22" y="29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6" name="CustomShape 88"/>
          <p:cNvSpPr/>
          <p:nvPr/>
        </p:nvSpPr>
        <p:spPr>
          <a:xfrm>
            <a:off x="10718640" y="750960"/>
            <a:ext cx="195480" cy="84240"/>
          </a:xfrm>
          <a:custGeom>
            <a:avLst/>
            <a:gdLst/>
            <a:ahLst/>
            <a:cxnLst/>
            <a:rect l="l" t="t" r="r" b="b"/>
            <a:pathLst>
              <a:path w="46" h="20">
                <a:moveTo>
                  <a:pt x="44" y="16"/>
                </a:moveTo>
                <a:cubicBezTo>
                  <a:pt x="32" y="7"/>
                  <a:pt x="17" y="4"/>
                  <a:pt x="3" y="0"/>
                </a:cubicBezTo>
                <a:cubicBezTo>
                  <a:pt x="1" y="0"/>
                  <a:pt x="0" y="3"/>
                  <a:pt x="2" y="4"/>
                </a:cubicBezTo>
                <a:cubicBezTo>
                  <a:pt x="14" y="10"/>
                  <a:pt x="28" y="16"/>
                  <a:pt x="42" y="19"/>
                </a:cubicBezTo>
                <a:cubicBezTo>
                  <a:pt x="45" y="20"/>
                  <a:pt x="46" y="17"/>
                  <a:pt x="44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7" name="CustomShape 89"/>
          <p:cNvSpPr/>
          <p:nvPr/>
        </p:nvSpPr>
        <p:spPr>
          <a:xfrm>
            <a:off x="10799640" y="1022400"/>
            <a:ext cx="182520" cy="127080"/>
          </a:xfrm>
          <a:custGeom>
            <a:avLst/>
            <a:gdLst/>
            <a:ahLst/>
            <a:cxnLst/>
            <a:rect l="l" t="t" r="r" b="b"/>
            <a:pathLst>
              <a:path w="43" h="30">
                <a:moveTo>
                  <a:pt x="41" y="0"/>
                </a:moveTo>
                <a:cubicBezTo>
                  <a:pt x="25" y="2"/>
                  <a:pt x="12" y="15"/>
                  <a:pt x="2" y="25"/>
                </a:cubicBezTo>
                <a:cubicBezTo>
                  <a:pt x="0" y="27"/>
                  <a:pt x="2" y="30"/>
                  <a:pt x="4" y="28"/>
                </a:cubicBezTo>
                <a:cubicBezTo>
                  <a:pt x="10" y="24"/>
                  <a:pt x="16" y="20"/>
                  <a:pt x="22" y="15"/>
                </a:cubicBezTo>
                <a:cubicBezTo>
                  <a:pt x="29" y="11"/>
                  <a:pt x="35" y="8"/>
                  <a:pt x="42" y="4"/>
                </a:cubicBezTo>
                <a:cubicBezTo>
                  <a:pt x="43" y="3"/>
                  <a:pt x="43" y="0"/>
                  <a:pt x="41" y="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8" name="CustomShape 90"/>
          <p:cNvSpPr/>
          <p:nvPr/>
        </p:nvSpPr>
        <p:spPr>
          <a:xfrm>
            <a:off x="11045880" y="1260360"/>
            <a:ext cx="119160" cy="139680"/>
          </a:xfrm>
          <a:custGeom>
            <a:avLst/>
            <a:gdLst/>
            <a:ahLst/>
            <a:cxnLst/>
            <a:rect l="l" t="t" r="r" b="b"/>
            <a:pathLst>
              <a:path w="28" h="33">
                <a:moveTo>
                  <a:pt x="24" y="1"/>
                </a:moveTo>
                <a:cubicBezTo>
                  <a:pt x="15" y="8"/>
                  <a:pt x="9" y="19"/>
                  <a:pt x="2" y="27"/>
                </a:cubicBezTo>
                <a:cubicBezTo>
                  <a:pt x="0" y="30"/>
                  <a:pt x="3" y="33"/>
                  <a:pt x="5" y="31"/>
                </a:cubicBezTo>
                <a:cubicBezTo>
                  <a:pt x="13" y="23"/>
                  <a:pt x="22" y="14"/>
                  <a:pt x="27" y="4"/>
                </a:cubicBezTo>
                <a:cubicBezTo>
                  <a:pt x="28" y="2"/>
                  <a:pt x="26" y="0"/>
                  <a:pt x="24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9" name="CustomShape 91"/>
          <p:cNvSpPr/>
          <p:nvPr/>
        </p:nvSpPr>
        <p:spPr>
          <a:xfrm>
            <a:off x="11037960" y="2516040"/>
            <a:ext cx="660240" cy="611280"/>
          </a:xfrm>
          <a:custGeom>
            <a:avLst/>
            <a:gdLst/>
            <a:ahLst/>
            <a:cxnLst/>
            <a:rect l="l" t="t" r="r" b="b"/>
            <a:pathLst>
              <a:path w="123" h="141">
                <a:moveTo>
                  <a:pt x="107" y="7"/>
                </a:moveTo>
                <a:cubicBezTo>
                  <a:pt x="82" y="0"/>
                  <a:pt x="71" y="35"/>
                  <a:pt x="58" y="54"/>
                </a:cubicBezTo>
                <a:cubicBezTo>
                  <a:pt x="54" y="60"/>
                  <a:pt x="54" y="60"/>
                  <a:pt x="54" y="60"/>
                </a:cubicBezTo>
                <a:cubicBezTo>
                  <a:pt x="52" y="55"/>
                  <a:pt x="52" y="55"/>
                  <a:pt x="52" y="55"/>
                </a:cubicBezTo>
                <a:cubicBezTo>
                  <a:pt x="47" y="46"/>
                  <a:pt x="42" y="36"/>
                  <a:pt x="38" y="27"/>
                </a:cubicBezTo>
                <a:cubicBezTo>
                  <a:pt x="37" y="23"/>
                  <a:pt x="35" y="18"/>
                  <a:pt x="32" y="15"/>
                </a:cubicBezTo>
                <a:cubicBezTo>
                  <a:pt x="22" y="9"/>
                  <a:pt x="15" y="10"/>
                  <a:pt x="11" y="19"/>
                </a:cubicBezTo>
                <a:cubicBezTo>
                  <a:pt x="9" y="25"/>
                  <a:pt x="9" y="32"/>
                  <a:pt x="10" y="38"/>
                </a:cubicBezTo>
                <a:cubicBezTo>
                  <a:pt x="14" y="50"/>
                  <a:pt x="21" y="61"/>
                  <a:pt x="27" y="72"/>
                </a:cubicBezTo>
                <a:cubicBezTo>
                  <a:pt x="28" y="73"/>
                  <a:pt x="29" y="75"/>
                  <a:pt x="30" y="77"/>
                </a:cubicBezTo>
                <a:cubicBezTo>
                  <a:pt x="33" y="82"/>
                  <a:pt x="33" y="82"/>
                  <a:pt x="33" y="82"/>
                </a:cubicBezTo>
                <a:cubicBezTo>
                  <a:pt x="29" y="87"/>
                  <a:pt x="29" y="87"/>
                  <a:pt x="29" y="87"/>
                </a:cubicBezTo>
                <a:cubicBezTo>
                  <a:pt x="26" y="90"/>
                  <a:pt x="23" y="94"/>
                  <a:pt x="20" y="98"/>
                </a:cubicBezTo>
                <a:cubicBezTo>
                  <a:pt x="17" y="103"/>
                  <a:pt x="0" y="136"/>
                  <a:pt x="15" y="136"/>
                </a:cubicBezTo>
                <a:cubicBezTo>
                  <a:pt x="26" y="136"/>
                  <a:pt x="37" y="127"/>
                  <a:pt x="43" y="119"/>
                </a:cubicBezTo>
                <a:cubicBezTo>
                  <a:pt x="48" y="111"/>
                  <a:pt x="53" y="104"/>
                  <a:pt x="58" y="97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8" y="108"/>
                  <a:pt x="70" y="116"/>
                  <a:pt x="76" y="122"/>
                </a:cubicBezTo>
                <a:cubicBezTo>
                  <a:pt x="84" y="131"/>
                  <a:pt x="99" y="141"/>
                  <a:pt x="105" y="124"/>
                </a:cubicBezTo>
                <a:cubicBezTo>
                  <a:pt x="111" y="103"/>
                  <a:pt x="97" y="91"/>
                  <a:pt x="88" y="76"/>
                </a:cubicBezTo>
                <a:cubicBezTo>
                  <a:pt x="85" y="71"/>
                  <a:pt x="85" y="71"/>
                  <a:pt x="85" y="71"/>
                </a:cubicBezTo>
                <a:cubicBezTo>
                  <a:pt x="88" y="65"/>
                  <a:pt x="88" y="65"/>
                  <a:pt x="88" y="65"/>
                </a:cubicBezTo>
                <a:cubicBezTo>
                  <a:pt x="101" y="45"/>
                  <a:pt x="123" y="11"/>
                  <a:pt x="107" y="7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0" name="CustomShape 92"/>
          <p:cNvSpPr/>
          <p:nvPr/>
        </p:nvSpPr>
        <p:spPr>
          <a:xfrm>
            <a:off x="11055240" y="2612880"/>
            <a:ext cx="574920" cy="513000"/>
          </a:xfrm>
          <a:custGeom>
            <a:avLst/>
            <a:gdLst/>
            <a:ahLst/>
            <a:cxnLst/>
            <a:rect l="l" t="t" r="r" b="b"/>
            <a:pathLst>
              <a:path w="107" h="118">
                <a:moveTo>
                  <a:pt x="95" y="96"/>
                </a:moveTo>
                <a:cubicBezTo>
                  <a:pt x="79" y="102"/>
                  <a:pt x="68" y="77"/>
                  <a:pt x="63" y="64"/>
                </a:cubicBezTo>
                <a:cubicBezTo>
                  <a:pt x="55" y="72"/>
                  <a:pt x="37" y="93"/>
                  <a:pt x="33" y="84"/>
                </a:cubicBezTo>
                <a:cubicBezTo>
                  <a:pt x="28" y="73"/>
                  <a:pt x="35" y="60"/>
                  <a:pt x="42" y="52"/>
                </a:cubicBezTo>
                <a:cubicBezTo>
                  <a:pt x="25" y="39"/>
                  <a:pt x="13" y="21"/>
                  <a:pt x="10" y="0"/>
                </a:cubicBezTo>
                <a:cubicBezTo>
                  <a:pt x="9" y="5"/>
                  <a:pt x="9" y="10"/>
                  <a:pt x="10" y="15"/>
                </a:cubicBezTo>
                <a:cubicBezTo>
                  <a:pt x="14" y="27"/>
                  <a:pt x="21" y="38"/>
                  <a:pt x="27" y="49"/>
                </a:cubicBezTo>
                <a:cubicBezTo>
                  <a:pt x="28" y="50"/>
                  <a:pt x="29" y="52"/>
                  <a:pt x="30" y="54"/>
                </a:cubicBezTo>
                <a:cubicBezTo>
                  <a:pt x="33" y="59"/>
                  <a:pt x="33" y="59"/>
                  <a:pt x="33" y="59"/>
                </a:cubicBezTo>
                <a:cubicBezTo>
                  <a:pt x="29" y="64"/>
                  <a:pt x="29" y="64"/>
                  <a:pt x="29" y="64"/>
                </a:cubicBezTo>
                <a:cubicBezTo>
                  <a:pt x="26" y="67"/>
                  <a:pt x="23" y="71"/>
                  <a:pt x="20" y="75"/>
                </a:cubicBezTo>
                <a:cubicBezTo>
                  <a:pt x="17" y="80"/>
                  <a:pt x="0" y="113"/>
                  <a:pt x="15" y="113"/>
                </a:cubicBezTo>
                <a:cubicBezTo>
                  <a:pt x="26" y="113"/>
                  <a:pt x="37" y="104"/>
                  <a:pt x="43" y="96"/>
                </a:cubicBezTo>
                <a:cubicBezTo>
                  <a:pt x="48" y="88"/>
                  <a:pt x="53" y="81"/>
                  <a:pt x="58" y="74"/>
                </a:cubicBezTo>
                <a:cubicBezTo>
                  <a:pt x="62" y="68"/>
                  <a:pt x="62" y="68"/>
                  <a:pt x="62" y="68"/>
                </a:cubicBezTo>
                <a:cubicBezTo>
                  <a:pt x="65" y="77"/>
                  <a:pt x="65" y="77"/>
                  <a:pt x="65" y="77"/>
                </a:cubicBezTo>
                <a:cubicBezTo>
                  <a:pt x="68" y="85"/>
                  <a:pt x="70" y="93"/>
                  <a:pt x="76" y="99"/>
                </a:cubicBezTo>
                <a:cubicBezTo>
                  <a:pt x="84" y="108"/>
                  <a:pt x="99" y="118"/>
                  <a:pt x="105" y="101"/>
                </a:cubicBezTo>
                <a:cubicBezTo>
                  <a:pt x="107" y="94"/>
                  <a:pt x="107" y="88"/>
                  <a:pt x="105" y="83"/>
                </a:cubicBezTo>
                <a:cubicBezTo>
                  <a:pt x="104" y="89"/>
                  <a:pt x="101" y="94"/>
                  <a:pt x="95" y="9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1" name="CustomShape 93"/>
          <p:cNvSpPr/>
          <p:nvPr/>
        </p:nvSpPr>
        <p:spPr>
          <a:xfrm>
            <a:off x="11783880" y="2685960"/>
            <a:ext cx="193680" cy="103320"/>
          </a:xfrm>
          <a:custGeom>
            <a:avLst/>
            <a:gdLst/>
            <a:ahLst/>
            <a:cxnLst/>
            <a:rect l="l" t="t" r="r" b="b"/>
            <a:pathLst>
              <a:path w="36" h="24">
                <a:moveTo>
                  <a:pt x="21" y="3"/>
                </a:moveTo>
                <a:cubicBezTo>
                  <a:pt x="14" y="4"/>
                  <a:pt x="8" y="6"/>
                  <a:pt x="1" y="8"/>
                </a:cubicBezTo>
                <a:cubicBezTo>
                  <a:pt x="0" y="12"/>
                  <a:pt x="0" y="16"/>
                  <a:pt x="2" y="21"/>
                </a:cubicBezTo>
                <a:cubicBezTo>
                  <a:pt x="2" y="22"/>
                  <a:pt x="2" y="23"/>
                  <a:pt x="3" y="24"/>
                </a:cubicBezTo>
                <a:cubicBezTo>
                  <a:pt x="13" y="20"/>
                  <a:pt x="25" y="16"/>
                  <a:pt x="36" y="14"/>
                </a:cubicBezTo>
                <a:cubicBezTo>
                  <a:pt x="36" y="13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2"/>
                  <a:pt x="21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2" name="CustomShape 94"/>
          <p:cNvSpPr/>
          <p:nvPr/>
        </p:nvSpPr>
        <p:spPr>
          <a:xfrm>
            <a:off x="12038040" y="253692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6" y="2"/>
                </a:moveTo>
                <a:cubicBezTo>
                  <a:pt x="47" y="0"/>
                  <a:pt x="42" y="7"/>
                  <a:pt x="37" y="14"/>
                </a:cubicBezTo>
                <a:cubicBezTo>
                  <a:pt x="35" y="18"/>
                  <a:pt x="35" y="18"/>
                  <a:pt x="35" y="18"/>
                </a:cubicBezTo>
                <a:cubicBezTo>
                  <a:pt x="31" y="14"/>
                  <a:pt x="31" y="14"/>
                  <a:pt x="31" y="14"/>
                </a:cubicBezTo>
                <a:cubicBezTo>
                  <a:pt x="29" y="12"/>
                  <a:pt x="27" y="10"/>
                  <a:pt x="25" y="8"/>
                </a:cubicBezTo>
                <a:cubicBezTo>
                  <a:pt x="18" y="0"/>
                  <a:pt x="9" y="4"/>
                  <a:pt x="5" y="13"/>
                </a:cubicBezTo>
                <a:cubicBezTo>
                  <a:pt x="3" y="21"/>
                  <a:pt x="10" y="28"/>
                  <a:pt x="17" y="34"/>
                </a:cubicBezTo>
                <a:cubicBezTo>
                  <a:pt x="21" y="37"/>
                  <a:pt x="21" y="37"/>
                  <a:pt x="21" y="37"/>
                </a:cubicBezTo>
                <a:cubicBezTo>
                  <a:pt x="19" y="39"/>
                  <a:pt x="19" y="39"/>
                  <a:pt x="19" y="39"/>
                </a:cubicBezTo>
                <a:cubicBezTo>
                  <a:pt x="12" y="50"/>
                  <a:pt x="0" y="68"/>
                  <a:pt x="12" y="72"/>
                </a:cubicBezTo>
                <a:cubicBezTo>
                  <a:pt x="26" y="76"/>
                  <a:pt x="30" y="66"/>
                  <a:pt x="35" y="57"/>
                </a:cubicBezTo>
                <a:cubicBezTo>
                  <a:pt x="38" y="52"/>
                  <a:pt x="38" y="52"/>
                  <a:pt x="38" y="52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4"/>
                  <a:pt x="61" y="77"/>
                  <a:pt x="65" y="63"/>
                </a:cubicBezTo>
                <a:cubicBezTo>
                  <a:pt x="68" y="52"/>
                  <a:pt x="61" y="46"/>
                  <a:pt x="54" y="39"/>
                </a:cubicBezTo>
                <a:cubicBezTo>
                  <a:pt x="50" y="35"/>
                  <a:pt x="50" y="35"/>
                  <a:pt x="50" y="35"/>
                </a:cubicBezTo>
                <a:cubicBezTo>
                  <a:pt x="53" y="32"/>
                  <a:pt x="53" y="32"/>
                  <a:pt x="53" y="32"/>
                </a:cubicBezTo>
                <a:cubicBezTo>
                  <a:pt x="57" y="28"/>
                  <a:pt x="61" y="25"/>
                  <a:pt x="64" y="20"/>
                </a:cubicBezTo>
                <a:cubicBezTo>
                  <a:pt x="66" y="18"/>
                  <a:pt x="68" y="14"/>
                  <a:pt x="67" y="11"/>
                </a:cubicBezTo>
                <a:cubicBezTo>
                  <a:pt x="66" y="6"/>
                  <a:pt x="60" y="4"/>
                  <a:pt x="56" y="2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3" name="CustomShape 95"/>
          <p:cNvSpPr/>
          <p:nvPr/>
        </p:nvSpPr>
        <p:spPr>
          <a:xfrm>
            <a:off x="12039480" y="2597040"/>
            <a:ext cx="354240" cy="273240"/>
          </a:xfrm>
          <a:custGeom>
            <a:avLst/>
            <a:gdLst/>
            <a:ahLst/>
            <a:cxnLst/>
            <a:rect l="l" t="t" r="r" b="b"/>
            <a:pathLst>
              <a:path w="66" h="63">
                <a:moveTo>
                  <a:pt x="62" y="43"/>
                </a:moveTo>
                <a:cubicBezTo>
                  <a:pt x="57" y="43"/>
                  <a:pt x="54" y="43"/>
                  <a:pt x="50" y="41"/>
                </a:cubicBezTo>
                <a:cubicBezTo>
                  <a:pt x="46" y="40"/>
                  <a:pt x="39" y="32"/>
                  <a:pt x="37" y="34"/>
                </a:cubicBezTo>
                <a:cubicBezTo>
                  <a:pt x="32" y="38"/>
                  <a:pt x="27" y="42"/>
                  <a:pt x="22" y="36"/>
                </a:cubicBezTo>
                <a:cubicBezTo>
                  <a:pt x="18" y="31"/>
                  <a:pt x="24" y="21"/>
                  <a:pt x="27" y="15"/>
                </a:cubicBezTo>
                <a:cubicBezTo>
                  <a:pt x="19" y="12"/>
                  <a:pt x="10" y="9"/>
                  <a:pt x="6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7"/>
                  <a:pt x="10" y="14"/>
                  <a:pt x="17" y="20"/>
                </a:cubicBezTo>
                <a:cubicBezTo>
                  <a:pt x="21" y="23"/>
                  <a:pt x="21" y="23"/>
                  <a:pt x="21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2" y="36"/>
                  <a:pt x="0" y="54"/>
                  <a:pt x="12" y="58"/>
                </a:cubicBezTo>
                <a:cubicBezTo>
                  <a:pt x="26" y="62"/>
                  <a:pt x="30" y="52"/>
                  <a:pt x="35" y="43"/>
                </a:cubicBezTo>
                <a:cubicBezTo>
                  <a:pt x="38" y="38"/>
                  <a:pt x="38" y="38"/>
                  <a:pt x="38" y="38"/>
                </a:cubicBezTo>
                <a:cubicBezTo>
                  <a:pt x="41" y="42"/>
                  <a:pt x="41" y="42"/>
                  <a:pt x="41" y="42"/>
                </a:cubicBezTo>
                <a:cubicBezTo>
                  <a:pt x="49" y="50"/>
                  <a:pt x="61" y="63"/>
                  <a:pt x="65" y="49"/>
                </a:cubicBezTo>
                <a:cubicBezTo>
                  <a:pt x="66" y="46"/>
                  <a:pt x="66" y="44"/>
                  <a:pt x="66" y="42"/>
                </a:cubicBezTo>
                <a:cubicBezTo>
                  <a:pt x="65" y="42"/>
                  <a:pt x="63" y="43"/>
                  <a:pt x="62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4" name="CustomShape 96"/>
          <p:cNvSpPr/>
          <p:nvPr/>
        </p:nvSpPr>
        <p:spPr>
          <a:xfrm>
            <a:off x="11636280" y="2341440"/>
            <a:ext cx="270000" cy="250920"/>
          </a:xfrm>
          <a:custGeom>
            <a:avLst/>
            <a:gdLst/>
            <a:ahLst/>
            <a:cxnLst/>
            <a:rect l="l" t="t" r="r" b="b"/>
            <a:pathLst>
              <a:path w="50" h="58">
                <a:moveTo>
                  <a:pt x="9" y="50"/>
                </a:moveTo>
                <a:cubicBezTo>
                  <a:pt x="8" y="56"/>
                  <a:pt x="25" y="58"/>
                  <a:pt x="28" y="58"/>
                </a:cubicBezTo>
                <a:cubicBezTo>
                  <a:pt x="35" y="58"/>
                  <a:pt x="41" y="57"/>
                  <a:pt x="47" y="57"/>
                </a:cubicBezTo>
                <a:cubicBezTo>
                  <a:pt x="47" y="52"/>
                  <a:pt x="49" y="46"/>
                  <a:pt x="50" y="41"/>
                </a:cubicBezTo>
                <a:cubicBezTo>
                  <a:pt x="46" y="42"/>
                  <a:pt x="43" y="42"/>
                  <a:pt x="40" y="43"/>
                </a:cubicBezTo>
                <a:cubicBezTo>
                  <a:pt x="36" y="44"/>
                  <a:pt x="31" y="46"/>
                  <a:pt x="27" y="47"/>
                </a:cubicBezTo>
                <a:cubicBezTo>
                  <a:pt x="24" y="47"/>
                  <a:pt x="22" y="44"/>
                  <a:pt x="25" y="42"/>
                </a:cubicBezTo>
                <a:cubicBezTo>
                  <a:pt x="26" y="41"/>
                  <a:pt x="27" y="40"/>
                  <a:pt x="29" y="39"/>
                </a:cubicBezTo>
                <a:cubicBezTo>
                  <a:pt x="34" y="35"/>
                  <a:pt x="38" y="30"/>
                  <a:pt x="40" y="23"/>
                </a:cubicBezTo>
                <a:cubicBezTo>
                  <a:pt x="41" y="19"/>
                  <a:pt x="42" y="14"/>
                  <a:pt x="41" y="10"/>
                </a:cubicBezTo>
                <a:cubicBezTo>
                  <a:pt x="39" y="4"/>
                  <a:pt x="31" y="1"/>
                  <a:pt x="25" y="1"/>
                </a:cubicBezTo>
                <a:cubicBezTo>
                  <a:pt x="18" y="0"/>
                  <a:pt x="10" y="2"/>
                  <a:pt x="5" y="7"/>
                </a:cubicBezTo>
                <a:cubicBezTo>
                  <a:pt x="0" y="12"/>
                  <a:pt x="1" y="16"/>
                  <a:pt x="3" y="22"/>
                </a:cubicBezTo>
                <a:cubicBezTo>
                  <a:pt x="6" y="17"/>
                  <a:pt x="10" y="12"/>
                  <a:pt x="16" y="12"/>
                </a:cubicBezTo>
                <a:cubicBezTo>
                  <a:pt x="23" y="12"/>
                  <a:pt x="24" y="18"/>
                  <a:pt x="23" y="24"/>
                </a:cubicBezTo>
                <a:cubicBezTo>
                  <a:pt x="22" y="30"/>
                  <a:pt x="20" y="35"/>
                  <a:pt x="17" y="39"/>
                </a:cubicBezTo>
                <a:cubicBezTo>
                  <a:pt x="14" y="42"/>
                  <a:pt x="10" y="46"/>
                  <a:pt x="9" y="50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5" name="CustomShape 97"/>
          <p:cNvSpPr/>
          <p:nvPr/>
        </p:nvSpPr>
        <p:spPr>
          <a:xfrm>
            <a:off x="11680920" y="2516040"/>
            <a:ext cx="225360" cy="73080"/>
          </a:xfrm>
          <a:custGeom>
            <a:avLst/>
            <a:gdLst/>
            <a:ahLst/>
            <a:cxnLst/>
            <a:rect l="l" t="t" r="r" b="b"/>
            <a:pathLst>
              <a:path w="42" h="17">
                <a:moveTo>
                  <a:pt x="11" y="6"/>
                </a:moveTo>
                <a:cubicBezTo>
                  <a:pt x="9" y="5"/>
                  <a:pt x="7" y="3"/>
                  <a:pt x="6" y="1"/>
                </a:cubicBezTo>
                <a:cubicBezTo>
                  <a:pt x="4" y="3"/>
                  <a:pt x="2" y="6"/>
                  <a:pt x="1" y="9"/>
                </a:cubicBezTo>
                <a:cubicBezTo>
                  <a:pt x="0" y="15"/>
                  <a:pt x="17" y="17"/>
                  <a:pt x="20" y="17"/>
                </a:cubicBezTo>
                <a:cubicBezTo>
                  <a:pt x="27" y="17"/>
                  <a:pt x="33" y="16"/>
                  <a:pt x="39" y="16"/>
                </a:cubicBezTo>
                <a:cubicBezTo>
                  <a:pt x="39" y="11"/>
                  <a:pt x="41" y="5"/>
                  <a:pt x="42" y="0"/>
                </a:cubicBezTo>
                <a:cubicBezTo>
                  <a:pt x="32" y="6"/>
                  <a:pt x="21" y="11"/>
                  <a:pt x="11" y="6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6" name="CustomShape 98"/>
          <p:cNvSpPr/>
          <p:nvPr/>
        </p:nvSpPr>
        <p:spPr>
          <a:xfrm>
            <a:off x="11781000" y="2851200"/>
            <a:ext cx="193680" cy="100080"/>
          </a:xfrm>
          <a:custGeom>
            <a:avLst/>
            <a:gdLst/>
            <a:ahLst/>
            <a:cxnLst/>
            <a:rect l="l" t="t" r="r" b="b"/>
            <a:pathLst>
              <a:path w="36" h="23">
                <a:moveTo>
                  <a:pt x="21" y="2"/>
                </a:moveTo>
                <a:cubicBezTo>
                  <a:pt x="14" y="4"/>
                  <a:pt x="7" y="6"/>
                  <a:pt x="1" y="7"/>
                </a:cubicBezTo>
                <a:cubicBezTo>
                  <a:pt x="0" y="11"/>
                  <a:pt x="0" y="16"/>
                  <a:pt x="1" y="20"/>
                </a:cubicBezTo>
                <a:cubicBezTo>
                  <a:pt x="2" y="21"/>
                  <a:pt x="2" y="22"/>
                  <a:pt x="3" y="23"/>
                </a:cubicBezTo>
                <a:cubicBezTo>
                  <a:pt x="13" y="19"/>
                  <a:pt x="24" y="16"/>
                  <a:pt x="36" y="14"/>
                </a:cubicBezTo>
                <a:cubicBezTo>
                  <a:pt x="36" y="12"/>
                  <a:pt x="36" y="11"/>
                  <a:pt x="35" y="9"/>
                </a:cubicBezTo>
                <a:cubicBezTo>
                  <a:pt x="35" y="6"/>
                  <a:pt x="33" y="3"/>
                  <a:pt x="32" y="0"/>
                </a:cubicBezTo>
                <a:cubicBezTo>
                  <a:pt x="28" y="1"/>
                  <a:pt x="24" y="1"/>
                  <a:pt x="21" y="2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7" name="CustomShape 99"/>
          <p:cNvSpPr/>
          <p:nvPr/>
        </p:nvSpPr>
        <p:spPr>
          <a:xfrm>
            <a:off x="12431880" y="2452680"/>
            <a:ext cx="365040" cy="334800"/>
          </a:xfrm>
          <a:custGeom>
            <a:avLst/>
            <a:gdLst/>
            <a:ahLst/>
            <a:cxnLst/>
            <a:rect l="l" t="t" r="r" b="b"/>
            <a:pathLst>
              <a:path w="68" h="77">
                <a:moveTo>
                  <a:pt x="55" y="3"/>
                </a:moveTo>
                <a:cubicBezTo>
                  <a:pt x="47" y="1"/>
                  <a:pt x="42" y="7"/>
                  <a:pt x="37" y="14"/>
                </a:cubicBezTo>
                <a:cubicBezTo>
                  <a:pt x="34" y="19"/>
                  <a:pt x="34" y="19"/>
                  <a:pt x="34" y="19"/>
                </a:cubicBezTo>
                <a:cubicBezTo>
                  <a:pt x="31" y="15"/>
                  <a:pt x="31" y="15"/>
                  <a:pt x="31" y="15"/>
                </a:cubicBezTo>
                <a:cubicBezTo>
                  <a:pt x="29" y="13"/>
                  <a:pt x="27" y="10"/>
                  <a:pt x="25" y="8"/>
                </a:cubicBezTo>
                <a:cubicBezTo>
                  <a:pt x="17" y="0"/>
                  <a:pt x="8" y="5"/>
                  <a:pt x="5" y="14"/>
                </a:cubicBezTo>
                <a:cubicBezTo>
                  <a:pt x="2" y="22"/>
                  <a:pt x="10" y="28"/>
                  <a:pt x="17" y="34"/>
                </a:cubicBezTo>
                <a:cubicBezTo>
                  <a:pt x="20" y="37"/>
                  <a:pt x="20" y="37"/>
                  <a:pt x="20" y="37"/>
                </a:cubicBezTo>
                <a:cubicBezTo>
                  <a:pt x="19" y="40"/>
                  <a:pt x="19" y="40"/>
                  <a:pt x="19" y="40"/>
                </a:cubicBezTo>
                <a:cubicBezTo>
                  <a:pt x="11" y="50"/>
                  <a:pt x="0" y="69"/>
                  <a:pt x="12" y="72"/>
                </a:cubicBezTo>
                <a:cubicBezTo>
                  <a:pt x="25" y="76"/>
                  <a:pt x="30" y="67"/>
                  <a:pt x="35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41" y="56"/>
                  <a:pt x="41" y="56"/>
                  <a:pt x="41" y="56"/>
                </a:cubicBezTo>
                <a:cubicBezTo>
                  <a:pt x="49" y="65"/>
                  <a:pt x="61" y="77"/>
                  <a:pt x="65" y="63"/>
                </a:cubicBezTo>
                <a:cubicBezTo>
                  <a:pt x="68" y="52"/>
                  <a:pt x="60" y="46"/>
                  <a:pt x="53" y="40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3"/>
                  <a:pt x="52" y="33"/>
                  <a:pt x="52" y="33"/>
                </a:cubicBezTo>
                <a:cubicBezTo>
                  <a:pt x="56" y="29"/>
                  <a:pt x="60" y="25"/>
                  <a:pt x="63" y="21"/>
                </a:cubicBezTo>
                <a:cubicBezTo>
                  <a:pt x="65" y="18"/>
                  <a:pt x="68" y="15"/>
                  <a:pt x="67" y="11"/>
                </a:cubicBezTo>
                <a:cubicBezTo>
                  <a:pt x="66" y="6"/>
                  <a:pt x="60" y="4"/>
                  <a:pt x="55" y="3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8" name="CustomShape 100"/>
          <p:cNvSpPr/>
          <p:nvPr/>
        </p:nvSpPr>
        <p:spPr>
          <a:xfrm>
            <a:off x="12433320" y="2490840"/>
            <a:ext cx="355680" cy="295200"/>
          </a:xfrm>
          <a:custGeom>
            <a:avLst/>
            <a:gdLst/>
            <a:ahLst/>
            <a:cxnLst/>
            <a:rect l="l" t="t" r="r" b="b"/>
            <a:pathLst>
              <a:path w="66" h="68">
                <a:moveTo>
                  <a:pt x="56" y="43"/>
                </a:moveTo>
                <a:cubicBezTo>
                  <a:pt x="53" y="43"/>
                  <a:pt x="49" y="42"/>
                  <a:pt x="46" y="40"/>
                </a:cubicBezTo>
                <a:cubicBezTo>
                  <a:pt x="40" y="36"/>
                  <a:pt x="42" y="37"/>
                  <a:pt x="37" y="41"/>
                </a:cubicBezTo>
                <a:cubicBezTo>
                  <a:pt x="33" y="43"/>
                  <a:pt x="27" y="44"/>
                  <a:pt x="25" y="39"/>
                </a:cubicBezTo>
                <a:cubicBezTo>
                  <a:pt x="24" y="33"/>
                  <a:pt x="26" y="28"/>
                  <a:pt x="29" y="24"/>
                </a:cubicBezTo>
                <a:cubicBezTo>
                  <a:pt x="21" y="21"/>
                  <a:pt x="13" y="17"/>
                  <a:pt x="9" y="7"/>
                </a:cubicBezTo>
                <a:cubicBezTo>
                  <a:pt x="9" y="5"/>
                  <a:pt x="8" y="2"/>
                  <a:pt x="8" y="0"/>
                </a:cubicBezTo>
                <a:cubicBezTo>
                  <a:pt x="6" y="1"/>
                  <a:pt x="6" y="3"/>
                  <a:pt x="5" y="5"/>
                </a:cubicBezTo>
                <a:cubicBezTo>
                  <a:pt x="2" y="13"/>
                  <a:pt x="10" y="19"/>
                  <a:pt x="17" y="25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31"/>
                  <a:pt x="19" y="31"/>
                  <a:pt x="19" y="31"/>
                </a:cubicBezTo>
                <a:cubicBezTo>
                  <a:pt x="11" y="41"/>
                  <a:pt x="0" y="60"/>
                  <a:pt x="12" y="63"/>
                </a:cubicBezTo>
                <a:cubicBezTo>
                  <a:pt x="25" y="67"/>
                  <a:pt x="30" y="58"/>
                  <a:pt x="35" y="48"/>
                </a:cubicBezTo>
                <a:cubicBezTo>
                  <a:pt x="37" y="44"/>
                  <a:pt x="37" y="44"/>
                  <a:pt x="37" y="44"/>
                </a:cubicBezTo>
                <a:cubicBezTo>
                  <a:pt x="41" y="47"/>
                  <a:pt x="41" y="47"/>
                  <a:pt x="41" y="47"/>
                </a:cubicBezTo>
                <a:cubicBezTo>
                  <a:pt x="49" y="56"/>
                  <a:pt x="61" y="68"/>
                  <a:pt x="65" y="54"/>
                </a:cubicBezTo>
                <a:cubicBezTo>
                  <a:pt x="66" y="49"/>
                  <a:pt x="65" y="45"/>
                  <a:pt x="64" y="42"/>
                </a:cubicBezTo>
                <a:cubicBezTo>
                  <a:pt x="62" y="43"/>
                  <a:pt x="59" y="44"/>
                  <a:pt x="56" y="43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9" name="CustomShape 101"/>
          <p:cNvSpPr/>
          <p:nvPr/>
        </p:nvSpPr>
        <p:spPr>
          <a:xfrm>
            <a:off x="12430080" y="2664000"/>
            <a:ext cx="52560" cy="45720"/>
          </a:xfrm>
          <a:custGeom>
            <a:avLst/>
            <a:gdLst/>
            <a:ahLst/>
            <a:cxnLst/>
            <a:rect l="l" t="t" r="r" b="b"/>
            <a:pathLst>
              <a:path w="10" h="10">
                <a:moveTo>
                  <a:pt x="5" y="1"/>
                </a:moveTo>
                <a:cubicBezTo>
                  <a:pt x="3" y="2"/>
                  <a:pt x="1" y="3"/>
                  <a:pt x="1" y="6"/>
                </a:cubicBezTo>
                <a:cubicBezTo>
                  <a:pt x="0" y="9"/>
                  <a:pt x="2" y="10"/>
                  <a:pt x="5" y="9"/>
                </a:cubicBezTo>
                <a:cubicBezTo>
                  <a:pt x="7" y="8"/>
                  <a:pt x="9" y="6"/>
                  <a:pt x="10" y="4"/>
                </a:cubicBezTo>
                <a:cubicBezTo>
                  <a:pt x="10" y="3"/>
                  <a:pt x="10" y="2"/>
                  <a:pt x="9" y="1"/>
                </a:cubicBezTo>
                <a:cubicBezTo>
                  <a:pt x="7" y="0"/>
                  <a:pt x="6" y="1"/>
                  <a:pt x="5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0" name="CustomShape 102"/>
          <p:cNvSpPr/>
          <p:nvPr/>
        </p:nvSpPr>
        <p:spPr>
          <a:xfrm>
            <a:off x="11025360" y="2490840"/>
            <a:ext cx="706320" cy="684000"/>
          </a:xfrm>
          <a:custGeom>
            <a:avLst/>
            <a:gdLst/>
            <a:ahLst/>
            <a:cxnLst/>
            <a:rect l="l" t="t" r="r" b="b"/>
            <a:pathLst>
              <a:path w="132" h="158">
                <a:moveTo>
                  <a:pt x="113" y="8"/>
                </a:moveTo>
                <a:cubicBezTo>
                  <a:pt x="100" y="0"/>
                  <a:pt x="86" y="9"/>
                  <a:pt x="79" y="19"/>
                </a:cubicBezTo>
                <a:cubicBezTo>
                  <a:pt x="70" y="29"/>
                  <a:pt x="62" y="42"/>
                  <a:pt x="56" y="54"/>
                </a:cubicBezTo>
                <a:cubicBezTo>
                  <a:pt x="54" y="49"/>
                  <a:pt x="51" y="44"/>
                  <a:pt x="49" y="40"/>
                </a:cubicBezTo>
                <a:cubicBezTo>
                  <a:pt x="45" y="32"/>
                  <a:pt x="43" y="24"/>
                  <a:pt x="38" y="17"/>
                </a:cubicBezTo>
                <a:cubicBezTo>
                  <a:pt x="29" y="7"/>
                  <a:pt x="14" y="10"/>
                  <a:pt x="7" y="20"/>
                </a:cubicBezTo>
                <a:cubicBezTo>
                  <a:pt x="0" y="31"/>
                  <a:pt x="5" y="47"/>
                  <a:pt x="10" y="58"/>
                </a:cubicBezTo>
                <a:cubicBezTo>
                  <a:pt x="14" y="67"/>
                  <a:pt x="19" y="75"/>
                  <a:pt x="25" y="84"/>
                </a:cubicBezTo>
                <a:cubicBezTo>
                  <a:pt x="25" y="85"/>
                  <a:pt x="26" y="86"/>
                  <a:pt x="27" y="87"/>
                </a:cubicBezTo>
                <a:cubicBezTo>
                  <a:pt x="19" y="95"/>
                  <a:pt x="13" y="104"/>
                  <a:pt x="8" y="113"/>
                </a:cubicBezTo>
                <a:cubicBezTo>
                  <a:pt x="4" y="121"/>
                  <a:pt x="0" y="141"/>
                  <a:pt x="10" y="147"/>
                </a:cubicBezTo>
                <a:cubicBezTo>
                  <a:pt x="28" y="158"/>
                  <a:pt x="48" y="133"/>
                  <a:pt x="62" y="111"/>
                </a:cubicBezTo>
                <a:cubicBezTo>
                  <a:pt x="66" y="121"/>
                  <a:pt x="70" y="130"/>
                  <a:pt x="78" y="138"/>
                </a:cubicBezTo>
                <a:cubicBezTo>
                  <a:pt x="85" y="145"/>
                  <a:pt x="96" y="149"/>
                  <a:pt x="104" y="143"/>
                </a:cubicBezTo>
                <a:cubicBezTo>
                  <a:pt x="115" y="136"/>
                  <a:pt x="116" y="119"/>
                  <a:pt x="113" y="108"/>
                </a:cubicBezTo>
                <a:cubicBezTo>
                  <a:pt x="109" y="97"/>
                  <a:pt x="101" y="86"/>
                  <a:pt x="93" y="76"/>
                </a:cubicBezTo>
                <a:cubicBezTo>
                  <a:pt x="108" y="56"/>
                  <a:pt x="132" y="21"/>
                  <a:pt x="113" y="8"/>
                </a:cubicBezTo>
                <a:close/>
                <a:moveTo>
                  <a:pt x="89" y="82"/>
                </a:moveTo>
                <a:cubicBezTo>
                  <a:pt x="98" y="97"/>
                  <a:pt x="112" y="109"/>
                  <a:pt x="106" y="130"/>
                </a:cubicBezTo>
                <a:cubicBezTo>
                  <a:pt x="100" y="147"/>
                  <a:pt x="85" y="137"/>
                  <a:pt x="77" y="128"/>
                </a:cubicBezTo>
                <a:cubicBezTo>
                  <a:pt x="71" y="122"/>
                  <a:pt x="69" y="114"/>
                  <a:pt x="66" y="106"/>
                </a:cubicBezTo>
                <a:cubicBezTo>
                  <a:pt x="63" y="97"/>
                  <a:pt x="63" y="97"/>
                  <a:pt x="63" y="97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4" y="110"/>
                  <a:pt x="49" y="117"/>
                  <a:pt x="44" y="125"/>
                </a:cubicBezTo>
                <a:cubicBezTo>
                  <a:pt x="38" y="133"/>
                  <a:pt x="27" y="142"/>
                  <a:pt x="16" y="142"/>
                </a:cubicBezTo>
                <a:cubicBezTo>
                  <a:pt x="1" y="142"/>
                  <a:pt x="18" y="109"/>
                  <a:pt x="21" y="104"/>
                </a:cubicBezTo>
                <a:cubicBezTo>
                  <a:pt x="24" y="100"/>
                  <a:pt x="27" y="96"/>
                  <a:pt x="30" y="93"/>
                </a:cubicBezTo>
                <a:cubicBezTo>
                  <a:pt x="34" y="88"/>
                  <a:pt x="34" y="88"/>
                  <a:pt x="34" y="88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1"/>
                  <a:pt x="29" y="79"/>
                  <a:pt x="28" y="78"/>
                </a:cubicBezTo>
                <a:cubicBezTo>
                  <a:pt x="22" y="67"/>
                  <a:pt x="15" y="56"/>
                  <a:pt x="11" y="44"/>
                </a:cubicBezTo>
                <a:cubicBezTo>
                  <a:pt x="10" y="38"/>
                  <a:pt x="10" y="31"/>
                  <a:pt x="12" y="25"/>
                </a:cubicBezTo>
                <a:cubicBezTo>
                  <a:pt x="16" y="16"/>
                  <a:pt x="23" y="15"/>
                  <a:pt x="33" y="21"/>
                </a:cubicBezTo>
                <a:cubicBezTo>
                  <a:pt x="36" y="24"/>
                  <a:pt x="38" y="29"/>
                  <a:pt x="39" y="33"/>
                </a:cubicBezTo>
                <a:cubicBezTo>
                  <a:pt x="43" y="42"/>
                  <a:pt x="48" y="52"/>
                  <a:pt x="53" y="61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0"/>
                  <a:pt x="59" y="60"/>
                  <a:pt x="59" y="60"/>
                </a:cubicBezTo>
                <a:cubicBezTo>
                  <a:pt x="72" y="41"/>
                  <a:pt x="83" y="6"/>
                  <a:pt x="108" y="13"/>
                </a:cubicBezTo>
                <a:cubicBezTo>
                  <a:pt x="124" y="17"/>
                  <a:pt x="102" y="51"/>
                  <a:pt x="89" y="71"/>
                </a:cubicBezTo>
                <a:cubicBezTo>
                  <a:pt x="86" y="77"/>
                  <a:pt x="86" y="77"/>
                  <a:pt x="86" y="77"/>
                </a:cubicBezTo>
                <a:lnTo>
                  <a:pt x="89" y="82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1" name="CustomShape 103"/>
          <p:cNvSpPr/>
          <p:nvPr/>
        </p:nvSpPr>
        <p:spPr>
          <a:xfrm>
            <a:off x="11746080" y="2655720"/>
            <a:ext cx="25380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6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3"/>
                  <a:pt x="17" y="5"/>
                  <a:pt x="9" y="8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2"/>
                  <a:pt x="1" y="28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8" y="35"/>
                  <a:pt x="23" y="33"/>
                  <a:pt x="29" y="32"/>
                </a:cubicBezTo>
                <a:cubicBezTo>
                  <a:pt x="32" y="31"/>
                  <a:pt x="35" y="30"/>
                  <a:pt x="39" y="30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5"/>
                  <a:pt x="46" y="10"/>
                  <a:pt x="44" y="6"/>
                </a:cubicBezTo>
                <a:close/>
                <a:moveTo>
                  <a:pt x="42" y="21"/>
                </a:moveTo>
                <a:cubicBezTo>
                  <a:pt x="31" y="23"/>
                  <a:pt x="19" y="27"/>
                  <a:pt x="9" y="31"/>
                </a:cubicBezTo>
                <a:cubicBezTo>
                  <a:pt x="8" y="30"/>
                  <a:pt x="8" y="29"/>
                  <a:pt x="8" y="28"/>
                </a:cubicBezTo>
                <a:cubicBezTo>
                  <a:pt x="6" y="23"/>
                  <a:pt x="6" y="19"/>
                  <a:pt x="7" y="15"/>
                </a:cubicBezTo>
                <a:cubicBezTo>
                  <a:pt x="14" y="13"/>
                  <a:pt x="20" y="11"/>
                  <a:pt x="27" y="10"/>
                </a:cubicBezTo>
                <a:cubicBezTo>
                  <a:pt x="30" y="9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20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2" name="CustomShape 104"/>
          <p:cNvSpPr/>
          <p:nvPr/>
        </p:nvSpPr>
        <p:spPr>
          <a:xfrm>
            <a:off x="11741040" y="2820960"/>
            <a:ext cx="254160" cy="165240"/>
          </a:xfrm>
          <a:custGeom>
            <a:avLst/>
            <a:gdLst/>
            <a:ahLst/>
            <a:cxnLst/>
            <a:rect l="l" t="t" r="r" b="b"/>
            <a:pathLst>
              <a:path w="47" h="38">
                <a:moveTo>
                  <a:pt x="44" y="5"/>
                </a:moveTo>
                <a:cubicBezTo>
                  <a:pt x="40" y="0"/>
                  <a:pt x="40" y="0"/>
                  <a:pt x="40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26" y="2"/>
                  <a:pt x="17" y="5"/>
                  <a:pt x="9" y="8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1"/>
                  <a:pt x="1" y="27"/>
                  <a:pt x="3" y="33"/>
                </a:cubicBezTo>
                <a:cubicBezTo>
                  <a:pt x="5" y="38"/>
                  <a:pt x="5" y="38"/>
                  <a:pt x="5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7" y="34"/>
                  <a:pt x="23" y="33"/>
                  <a:pt x="29" y="31"/>
                </a:cubicBezTo>
                <a:cubicBezTo>
                  <a:pt x="32" y="30"/>
                  <a:pt x="35" y="30"/>
                  <a:pt x="39" y="29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7" y="19"/>
                  <a:pt x="47" y="19"/>
                </a:cubicBezTo>
                <a:cubicBezTo>
                  <a:pt x="47" y="14"/>
                  <a:pt x="46" y="10"/>
                  <a:pt x="44" y="5"/>
                </a:cubicBezTo>
                <a:close/>
                <a:moveTo>
                  <a:pt x="42" y="21"/>
                </a:moveTo>
                <a:cubicBezTo>
                  <a:pt x="30" y="23"/>
                  <a:pt x="19" y="26"/>
                  <a:pt x="9" y="30"/>
                </a:cubicBezTo>
                <a:cubicBezTo>
                  <a:pt x="8" y="29"/>
                  <a:pt x="8" y="28"/>
                  <a:pt x="7" y="27"/>
                </a:cubicBezTo>
                <a:cubicBezTo>
                  <a:pt x="6" y="23"/>
                  <a:pt x="6" y="18"/>
                  <a:pt x="7" y="14"/>
                </a:cubicBezTo>
                <a:cubicBezTo>
                  <a:pt x="13" y="13"/>
                  <a:pt x="20" y="11"/>
                  <a:pt x="27" y="9"/>
                </a:cubicBezTo>
                <a:cubicBezTo>
                  <a:pt x="30" y="8"/>
                  <a:pt x="34" y="8"/>
                  <a:pt x="38" y="7"/>
                </a:cubicBezTo>
                <a:cubicBezTo>
                  <a:pt x="39" y="10"/>
                  <a:pt x="41" y="13"/>
                  <a:pt x="41" y="16"/>
                </a:cubicBezTo>
                <a:cubicBezTo>
                  <a:pt x="42" y="18"/>
                  <a:pt x="42" y="19"/>
                  <a:pt x="42" y="21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3" name="CustomShape 105"/>
          <p:cNvSpPr/>
          <p:nvPr/>
        </p:nvSpPr>
        <p:spPr>
          <a:xfrm>
            <a:off x="11596680" y="2313000"/>
            <a:ext cx="339840" cy="311040"/>
          </a:xfrm>
          <a:custGeom>
            <a:avLst/>
            <a:gdLst/>
            <a:ahLst/>
            <a:cxnLst/>
            <a:rect l="l" t="t" r="r" b="b"/>
            <a:pathLst>
              <a:path w="63" h="72">
                <a:moveTo>
                  <a:pt x="59" y="41"/>
                </a:moveTo>
                <a:cubicBezTo>
                  <a:pt x="56" y="41"/>
                  <a:pt x="52" y="42"/>
                  <a:pt x="48" y="43"/>
                </a:cubicBezTo>
                <a:cubicBezTo>
                  <a:pt x="52" y="35"/>
                  <a:pt x="55" y="25"/>
                  <a:pt x="53" y="18"/>
                </a:cubicBezTo>
                <a:cubicBezTo>
                  <a:pt x="52" y="8"/>
                  <a:pt x="42" y="3"/>
                  <a:pt x="33" y="2"/>
                </a:cubicBezTo>
                <a:cubicBezTo>
                  <a:pt x="24" y="0"/>
                  <a:pt x="13" y="3"/>
                  <a:pt x="6" y="10"/>
                </a:cubicBezTo>
                <a:cubicBezTo>
                  <a:pt x="0" y="16"/>
                  <a:pt x="0" y="28"/>
                  <a:pt x="6" y="34"/>
                </a:cubicBezTo>
                <a:cubicBezTo>
                  <a:pt x="6" y="35"/>
                  <a:pt x="7" y="36"/>
                  <a:pt x="8" y="36"/>
                </a:cubicBezTo>
                <a:cubicBezTo>
                  <a:pt x="9" y="36"/>
                  <a:pt x="10" y="35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0"/>
                  <a:pt x="15" y="27"/>
                  <a:pt x="20" y="25"/>
                </a:cubicBezTo>
                <a:cubicBezTo>
                  <a:pt x="28" y="21"/>
                  <a:pt x="22" y="36"/>
                  <a:pt x="21" y="38"/>
                </a:cubicBezTo>
                <a:cubicBezTo>
                  <a:pt x="17" y="44"/>
                  <a:pt x="11" y="49"/>
                  <a:pt x="10" y="56"/>
                </a:cubicBezTo>
                <a:cubicBezTo>
                  <a:pt x="9" y="62"/>
                  <a:pt x="13" y="65"/>
                  <a:pt x="18" y="67"/>
                </a:cubicBezTo>
                <a:cubicBezTo>
                  <a:pt x="30" y="72"/>
                  <a:pt x="42" y="70"/>
                  <a:pt x="55" y="69"/>
                </a:cubicBezTo>
                <a:cubicBezTo>
                  <a:pt x="57" y="69"/>
                  <a:pt x="58" y="67"/>
                  <a:pt x="58" y="66"/>
                </a:cubicBezTo>
                <a:cubicBezTo>
                  <a:pt x="61" y="60"/>
                  <a:pt x="62" y="51"/>
                  <a:pt x="63" y="44"/>
                </a:cubicBezTo>
                <a:cubicBezTo>
                  <a:pt x="63" y="42"/>
                  <a:pt x="61" y="40"/>
                  <a:pt x="59" y="41"/>
                </a:cubicBezTo>
                <a:close/>
                <a:moveTo>
                  <a:pt x="53" y="64"/>
                </a:moveTo>
                <a:cubicBezTo>
                  <a:pt x="47" y="64"/>
                  <a:pt x="41" y="65"/>
                  <a:pt x="34" y="65"/>
                </a:cubicBezTo>
                <a:cubicBezTo>
                  <a:pt x="31" y="65"/>
                  <a:pt x="14" y="63"/>
                  <a:pt x="15" y="57"/>
                </a:cubicBezTo>
                <a:cubicBezTo>
                  <a:pt x="16" y="53"/>
                  <a:pt x="20" y="49"/>
                  <a:pt x="23" y="46"/>
                </a:cubicBezTo>
                <a:cubicBezTo>
                  <a:pt x="26" y="42"/>
                  <a:pt x="28" y="37"/>
                  <a:pt x="29" y="31"/>
                </a:cubicBezTo>
                <a:cubicBezTo>
                  <a:pt x="30" y="25"/>
                  <a:pt x="29" y="19"/>
                  <a:pt x="22" y="19"/>
                </a:cubicBezTo>
                <a:cubicBezTo>
                  <a:pt x="16" y="19"/>
                  <a:pt x="12" y="24"/>
                  <a:pt x="9" y="29"/>
                </a:cubicBezTo>
                <a:cubicBezTo>
                  <a:pt x="7" y="23"/>
                  <a:pt x="6" y="19"/>
                  <a:pt x="11" y="14"/>
                </a:cubicBezTo>
                <a:cubicBezTo>
                  <a:pt x="16" y="9"/>
                  <a:pt x="24" y="7"/>
                  <a:pt x="31" y="8"/>
                </a:cubicBezTo>
                <a:cubicBezTo>
                  <a:pt x="37" y="8"/>
                  <a:pt x="45" y="11"/>
                  <a:pt x="47" y="17"/>
                </a:cubicBezTo>
                <a:cubicBezTo>
                  <a:pt x="48" y="21"/>
                  <a:pt x="47" y="26"/>
                  <a:pt x="46" y="30"/>
                </a:cubicBezTo>
                <a:cubicBezTo>
                  <a:pt x="44" y="37"/>
                  <a:pt x="40" y="42"/>
                  <a:pt x="35" y="46"/>
                </a:cubicBezTo>
                <a:cubicBezTo>
                  <a:pt x="33" y="47"/>
                  <a:pt x="32" y="48"/>
                  <a:pt x="31" y="49"/>
                </a:cubicBezTo>
                <a:cubicBezTo>
                  <a:pt x="28" y="51"/>
                  <a:pt x="30" y="54"/>
                  <a:pt x="33" y="54"/>
                </a:cubicBezTo>
                <a:cubicBezTo>
                  <a:pt x="37" y="53"/>
                  <a:pt x="42" y="51"/>
                  <a:pt x="46" y="50"/>
                </a:cubicBezTo>
                <a:cubicBezTo>
                  <a:pt x="49" y="49"/>
                  <a:pt x="52" y="49"/>
                  <a:pt x="56" y="48"/>
                </a:cubicBezTo>
                <a:cubicBezTo>
                  <a:pt x="55" y="53"/>
                  <a:pt x="53" y="59"/>
                  <a:pt x="53" y="64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4" name="CustomShape 106"/>
          <p:cNvSpPr/>
          <p:nvPr/>
        </p:nvSpPr>
        <p:spPr>
          <a:xfrm>
            <a:off x="11990520" y="2503440"/>
            <a:ext cx="4665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2" y="8"/>
                </a:moveTo>
                <a:cubicBezTo>
                  <a:pt x="58" y="0"/>
                  <a:pt x="48" y="7"/>
                  <a:pt x="40" y="18"/>
                </a:cubicBezTo>
                <a:cubicBezTo>
                  <a:pt x="31" y="8"/>
                  <a:pt x="22" y="0"/>
                  <a:pt x="10" y="13"/>
                </a:cubicBezTo>
                <a:cubicBezTo>
                  <a:pt x="0" y="26"/>
                  <a:pt x="10" y="36"/>
                  <a:pt x="21" y="44"/>
                </a:cubicBezTo>
                <a:cubicBezTo>
                  <a:pt x="12" y="55"/>
                  <a:pt x="1" y="76"/>
                  <a:pt x="13" y="83"/>
                </a:cubicBezTo>
                <a:cubicBezTo>
                  <a:pt x="28" y="92"/>
                  <a:pt x="38" y="81"/>
                  <a:pt x="45" y="69"/>
                </a:cubicBezTo>
                <a:cubicBezTo>
                  <a:pt x="53" y="78"/>
                  <a:pt x="65" y="89"/>
                  <a:pt x="74" y="77"/>
                </a:cubicBezTo>
                <a:cubicBezTo>
                  <a:pt x="80" y="71"/>
                  <a:pt x="79" y="60"/>
                  <a:pt x="74" y="54"/>
                </a:cubicBezTo>
                <a:cubicBezTo>
                  <a:pt x="72" y="50"/>
                  <a:pt x="68" y="47"/>
                  <a:pt x="64" y="44"/>
                </a:cubicBezTo>
                <a:cubicBezTo>
                  <a:pt x="76" y="34"/>
                  <a:pt x="87" y="18"/>
                  <a:pt x="72" y="8"/>
                </a:cubicBezTo>
                <a:close/>
                <a:moveTo>
                  <a:pt x="70" y="28"/>
                </a:moveTo>
                <a:cubicBezTo>
                  <a:pt x="67" y="33"/>
                  <a:pt x="63" y="36"/>
                  <a:pt x="59" y="40"/>
                </a:cubicBezTo>
                <a:cubicBezTo>
                  <a:pt x="56" y="43"/>
                  <a:pt x="56" y="43"/>
                  <a:pt x="56" y="43"/>
                </a:cubicBezTo>
                <a:cubicBezTo>
                  <a:pt x="60" y="47"/>
                  <a:pt x="60" y="47"/>
                  <a:pt x="60" y="47"/>
                </a:cubicBezTo>
                <a:cubicBezTo>
                  <a:pt x="67" y="54"/>
                  <a:pt x="74" y="60"/>
                  <a:pt x="71" y="71"/>
                </a:cubicBezTo>
                <a:cubicBezTo>
                  <a:pt x="67" y="85"/>
                  <a:pt x="55" y="72"/>
                  <a:pt x="47" y="64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4"/>
                  <a:pt x="32" y="84"/>
                  <a:pt x="18" y="80"/>
                </a:cubicBezTo>
                <a:cubicBezTo>
                  <a:pt x="6" y="76"/>
                  <a:pt x="18" y="58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9" y="29"/>
                  <a:pt x="11" y="21"/>
                </a:cubicBezTo>
                <a:cubicBezTo>
                  <a:pt x="15" y="12"/>
                  <a:pt x="24" y="8"/>
                  <a:pt x="31" y="16"/>
                </a:cubicBezTo>
                <a:cubicBezTo>
                  <a:pt x="33" y="18"/>
                  <a:pt x="35" y="20"/>
                  <a:pt x="37" y="22"/>
                </a:cubicBezTo>
                <a:cubicBezTo>
                  <a:pt x="41" y="26"/>
                  <a:pt x="41" y="26"/>
                  <a:pt x="41" y="26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8"/>
                  <a:pt x="62" y="10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2"/>
                  <a:pt x="72" y="26"/>
                  <a:pt x="70" y="28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5" name="CustomShape 107"/>
          <p:cNvSpPr/>
          <p:nvPr/>
        </p:nvSpPr>
        <p:spPr>
          <a:xfrm>
            <a:off x="12384000" y="2417760"/>
            <a:ext cx="468360" cy="398520"/>
          </a:xfrm>
          <a:custGeom>
            <a:avLst/>
            <a:gdLst/>
            <a:ahLst/>
            <a:cxnLst/>
            <a:rect l="l" t="t" r="r" b="b"/>
            <a:pathLst>
              <a:path w="87" h="92">
                <a:moveTo>
                  <a:pt x="71" y="9"/>
                </a:moveTo>
                <a:cubicBezTo>
                  <a:pt x="58" y="1"/>
                  <a:pt x="47" y="8"/>
                  <a:pt x="40" y="18"/>
                </a:cubicBezTo>
                <a:cubicBezTo>
                  <a:pt x="31" y="9"/>
                  <a:pt x="21" y="0"/>
                  <a:pt x="10" y="14"/>
                </a:cubicBezTo>
                <a:cubicBezTo>
                  <a:pt x="0" y="26"/>
                  <a:pt x="10" y="37"/>
                  <a:pt x="20" y="45"/>
                </a:cubicBezTo>
                <a:cubicBezTo>
                  <a:pt x="12" y="56"/>
                  <a:pt x="1" y="76"/>
                  <a:pt x="13" y="83"/>
                </a:cubicBezTo>
                <a:cubicBezTo>
                  <a:pt x="28" y="92"/>
                  <a:pt x="37" y="82"/>
                  <a:pt x="44" y="69"/>
                </a:cubicBezTo>
                <a:cubicBezTo>
                  <a:pt x="53" y="79"/>
                  <a:pt x="64" y="90"/>
                  <a:pt x="74" y="78"/>
                </a:cubicBezTo>
                <a:cubicBezTo>
                  <a:pt x="79" y="71"/>
                  <a:pt x="78" y="61"/>
                  <a:pt x="74" y="54"/>
                </a:cubicBezTo>
                <a:cubicBezTo>
                  <a:pt x="71" y="50"/>
                  <a:pt x="67" y="47"/>
                  <a:pt x="64" y="44"/>
                </a:cubicBezTo>
                <a:cubicBezTo>
                  <a:pt x="75" y="34"/>
                  <a:pt x="87" y="18"/>
                  <a:pt x="71" y="9"/>
                </a:cubicBezTo>
                <a:close/>
                <a:moveTo>
                  <a:pt x="69" y="29"/>
                </a:moveTo>
                <a:cubicBezTo>
                  <a:pt x="66" y="33"/>
                  <a:pt x="62" y="37"/>
                  <a:pt x="58" y="41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8"/>
                  <a:pt x="59" y="48"/>
                  <a:pt x="59" y="48"/>
                </a:cubicBezTo>
                <a:cubicBezTo>
                  <a:pt x="66" y="54"/>
                  <a:pt x="74" y="60"/>
                  <a:pt x="71" y="71"/>
                </a:cubicBezTo>
                <a:cubicBezTo>
                  <a:pt x="67" y="85"/>
                  <a:pt x="55" y="73"/>
                  <a:pt x="47" y="64"/>
                </a:cubicBezTo>
                <a:cubicBezTo>
                  <a:pt x="43" y="61"/>
                  <a:pt x="43" y="61"/>
                  <a:pt x="43" y="61"/>
                </a:cubicBezTo>
                <a:cubicBezTo>
                  <a:pt x="41" y="65"/>
                  <a:pt x="41" y="65"/>
                  <a:pt x="41" y="65"/>
                </a:cubicBezTo>
                <a:cubicBezTo>
                  <a:pt x="36" y="75"/>
                  <a:pt x="31" y="84"/>
                  <a:pt x="18" y="80"/>
                </a:cubicBezTo>
                <a:cubicBezTo>
                  <a:pt x="6" y="77"/>
                  <a:pt x="17" y="58"/>
                  <a:pt x="25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2"/>
                  <a:pt x="23" y="42"/>
                  <a:pt x="23" y="42"/>
                </a:cubicBezTo>
                <a:cubicBezTo>
                  <a:pt x="16" y="36"/>
                  <a:pt x="8" y="30"/>
                  <a:pt x="11" y="22"/>
                </a:cubicBezTo>
                <a:cubicBezTo>
                  <a:pt x="14" y="13"/>
                  <a:pt x="23" y="8"/>
                  <a:pt x="31" y="16"/>
                </a:cubicBezTo>
                <a:cubicBezTo>
                  <a:pt x="33" y="18"/>
                  <a:pt x="35" y="21"/>
                  <a:pt x="37" y="23"/>
                </a:cubicBezTo>
                <a:cubicBezTo>
                  <a:pt x="40" y="27"/>
                  <a:pt x="40" y="27"/>
                  <a:pt x="40" y="27"/>
                </a:cubicBezTo>
                <a:cubicBezTo>
                  <a:pt x="43" y="22"/>
                  <a:pt x="43" y="22"/>
                  <a:pt x="43" y="22"/>
                </a:cubicBezTo>
                <a:cubicBezTo>
                  <a:pt x="48" y="15"/>
                  <a:pt x="53" y="9"/>
                  <a:pt x="61" y="11"/>
                </a:cubicBezTo>
                <a:cubicBezTo>
                  <a:pt x="66" y="12"/>
                  <a:pt x="72" y="14"/>
                  <a:pt x="73" y="19"/>
                </a:cubicBezTo>
                <a:cubicBezTo>
                  <a:pt x="74" y="23"/>
                  <a:pt x="71" y="26"/>
                  <a:pt x="69" y="29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6" name="CustomShape 108"/>
          <p:cNvSpPr/>
          <p:nvPr/>
        </p:nvSpPr>
        <p:spPr>
          <a:xfrm>
            <a:off x="12401640" y="2638440"/>
            <a:ext cx="102960" cy="921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8" y="3"/>
                </a:moveTo>
                <a:cubicBezTo>
                  <a:pt x="6" y="3"/>
                  <a:pt x="5" y="4"/>
                  <a:pt x="3" y="5"/>
                </a:cubicBezTo>
                <a:cubicBezTo>
                  <a:pt x="1" y="7"/>
                  <a:pt x="0" y="10"/>
                  <a:pt x="0" y="13"/>
                </a:cubicBezTo>
                <a:cubicBezTo>
                  <a:pt x="0" y="16"/>
                  <a:pt x="1" y="18"/>
                  <a:pt x="4" y="20"/>
                </a:cubicBezTo>
                <a:cubicBezTo>
                  <a:pt x="6" y="21"/>
                  <a:pt x="8" y="21"/>
                  <a:pt x="11" y="20"/>
                </a:cubicBezTo>
                <a:cubicBezTo>
                  <a:pt x="15" y="18"/>
                  <a:pt x="19" y="14"/>
                  <a:pt x="19" y="9"/>
                </a:cubicBezTo>
                <a:cubicBezTo>
                  <a:pt x="19" y="4"/>
                  <a:pt x="12" y="0"/>
                  <a:pt x="8" y="3"/>
                </a:cubicBezTo>
                <a:close/>
                <a:moveTo>
                  <a:pt x="14" y="10"/>
                </a:moveTo>
                <a:cubicBezTo>
                  <a:pt x="13" y="12"/>
                  <a:pt x="11" y="14"/>
                  <a:pt x="9" y="15"/>
                </a:cubicBezTo>
                <a:cubicBezTo>
                  <a:pt x="6" y="16"/>
                  <a:pt x="4" y="15"/>
                  <a:pt x="5" y="12"/>
                </a:cubicBezTo>
                <a:cubicBezTo>
                  <a:pt x="5" y="9"/>
                  <a:pt x="7" y="8"/>
                  <a:pt x="9" y="7"/>
                </a:cubicBezTo>
                <a:cubicBezTo>
                  <a:pt x="10" y="7"/>
                  <a:pt x="11" y="6"/>
                  <a:pt x="13" y="7"/>
                </a:cubicBezTo>
                <a:cubicBezTo>
                  <a:pt x="14" y="8"/>
                  <a:pt x="14" y="9"/>
                  <a:pt x="14" y="1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7" name="CustomShape 109"/>
          <p:cNvSpPr/>
          <p:nvPr/>
        </p:nvSpPr>
        <p:spPr>
          <a:xfrm>
            <a:off x="12149280" y="38160"/>
            <a:ext cx="542880" cy="865080"/>
          </a:xfrm>
          <a:custGeom>
            <a:avLst/>
            <a:gdLst/>
            <a:ahLst/>
            <a:cxnLst/>
            <a:rect l="l" t="t" r="r" b="b"/>
            <a:pathLst>
              <a:path w="128" h="204">
                <a:moveTo>
                  <a:pt x="113" y="15"/>
                </a:moveTo>
                <a:cubicBezTo>
                  <a:pt x="101" y="0"/>
                  <a:pt x="84" y="21"/>
                  <a:pt x="77" y="31"/>
                </a:cubicBezTo>
                <a:cubicBezTo>
                  <a:pt x="68" y="44"/>
                  <a:pt x="60" y="57"/>
                  <a:pt x="52" y="71"/>
                </a:cubicBezTo>
                <a:cubicBezTo>
                  <a:pt x="35" y="102"/>
                  <a:pt x="17" y="136"/>
                  <a:pt x="8" y="170"/>
                </a:cubicBezTo>
                <a:cubicBezTo>
                  <a:pt x="5" y="180"/>
                  <a:pt x="0" y="204"/>
                  <a:pt x="18" y="197"/>
                </a:cubicBezTo>
                <a:cubicBezTo>
                  <a:pt x="40" y="189"/>
                  <a:pt x="51" y="166"/>
                  <a:pt x="59" y="143"/>
                </a:cubicBezTo>
                <a:cubicBezTo>
                  <a:pt x="61" y="137"/>
                  <a:pt x="61" y="137"/>
                  <a:pt x="61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74" y="137"/>
                  <a:pt x="82" y="137"/>
                  <a:pt x="90" y="139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5" y="147"/>
                  <a:pt x="95" y="147"/>
                  <a:pt x="95" y="147"/>
                </a:cubicBezTo>
                <a:cubicBezTo>
                  <a:pt x="93" y="156"/>
                  <a:pt x="91" y="164"/>
                  <a:pt x="91" y="173"/>
                </a:cubicBezTo>
                <a:cubicBezTo>
                  <a:pt x="90" y="177"/>
                  <a:pt x="90" y="183"/>
                  <a:pt x="92" y="187"/>
                </a:cubicBezTo>
                <a:cubicBezTo>
                  <a:pt x="95" y="193"/>
                  <a:pt x="102" y="195"/>
                  <a:pt x="105" y="188"/>
                </a:cubicBezTo>
                <a:cubicBezTo>
                  <a:pt x="107" y="184"/>
                  <a:pt x="108" y="179"/>
                  <a:pt x="110" y="174"/>
                </a:cubicBezTo>
                <a:cubicBezTo>
                  <a:pt x="120" y="138"/>
                  <a:pt x="128" y="99"/>
                  <a:pt x="125" y="61"/>
                </a:cubicBezTo>
                <a:cubicBezTo>
                  <a:pt x="124" y="47"/>
                  <a:pt x="123" y="26"/>
                  <a:pt x="113" y="15"/>
                </a:cubicBezTo>
                <a:close/>
                <a:moveTo>
                  <a:pt x="100" y="101"/>
                </a:moveTo>
                <a:cubicBezTo>
                  <a:pt x="100" y="102"/>
                  <a:pt x="99" y="103"/>
                  <a:pt x="99" y="103"/>
                </a:cubicBezTo>
                <a:cubicBezTo>
                  <a:pt x="99" y="104"/>
                  <a:pt x="98" y="104"/>
                  <a:pt x="98" y="104"/>
                </a:cubicBezTo>
                <a:cubicBezTo>
                  <a:pt x="94" y="106"/>
                  <a:pt x="88" y="104"/>
                  <a:pt x="84" y="104"/>
                </a:cubicBezTo>
                <a:cubicBezTo>
                  <a:pt x="80" y="104"/>
                  <a:pt x="75" y="104"/>
                  <a:pt x="72" y="102"/>
                </a:cubicBezTo>
                <a:cubicBezTo>
                  <a:pt x="71" y="102"/>
                  <a:pt x="70" y="101"/>
                  <a:pt x="70" y="100"/>
                </a:cubicBezTo>
                <a:cubicBezTo>
                  <a:pt x="70" y="93"/>
                  <a:pt x="75" y="86"/>
                  <a:pt x="78" y="80"/>
                </a:cubicBezTo>
                <a:cubicBezTo>
                  <a:pt x="82" y="75"/>
                  <a:pt x="86" y="69"/>
                  <a:pt x="93" y="68"/>
                </a:cubicBezTo>
                <a:cubicBezTo>
                  <a:pt x="109" y="66"/>
                  <a:pt x="103" y="94"/>
                  <a:pt x="100" y="101"/>
                </a:cubicBezTo>
                <a:close/>
              </a:path>
            </a:pathLst>
          </a:custGeom>
          <a:solidFill>
            <a:srgbClr val="EA425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8" name="CustomShape 110"/>
          <p:cNvSpPr/>
          <p:nvPr/>
        </p:nvSpPr>
        <p:spPr>
          <a:xfrm>
            <a:off x="12149280" y="309600"/>
            <a:ext cx="236520" cy="593640"/>
          </a:xfrm>
          <a:custGeom>
            <a:avLst/>
            <a:gdLst/>
            <a:ahLst/>
            <a:cxnLst/>
            <a:rect l="l" t="t" r="r" b="b"/>
            <a:pathLst>
              <a:path w="56" h="140">
                <a:moveTo>
                  <a:pt x="33" y="111"/>
                </a:moveTo>
                <a:cubicBezTo>
                  <a:pt x="24" y="96"/>
                  <a:pt x="30" y="77"/>
                  <a:pt x="35" y="63"/>
                </a:cubicBezTo>
                <a:cubicBezTo>
                  <a:pt x="41" y="43"/>
                  <a:pt x="47" y="21"/>
                  <a:pt x="56" y="0"/>
                </a:cubicBezTo>
                <a:cubicBezTo>
                  <a:pt x="55" y="2"/>
                  <a:pt x="54" y="5"/>
                  <a:pt x="52" y="7"/>
                </a:cubicBezTo>
                <a:cubicBezTo>
                  <a:pt x="35" y="38"/>
                  <a:pt x="17" y="72"/>
                  <a:pt x="8" y="106"/>
                </a:cubicBezTo>
                <a:cubicBezTo>
                  <a:pt x="5" y="116"/>
                  <a:pt x="0" y="140"/>
                  <a:pt x="18" y="133"/>
                </a:cubicBezTo>
                <a:cubicBezTo>
                  <a:pt x="28" y="130"/>
                  <a:pt x="35" y="124"/>
                  <a:pt x="41" y="116"/>
                </a:cubicBezTo>
                <a:cubicBezTo>
                  <a:pt x="38" y="116"/>
                  <a:pt x="35" y="114"/>
                  <a:pt x="33" y="111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9" name="CustomShape 111"/>
          <p:cNvSpPr/>
          <p:nvPr/>
        </p:nvSpPr>
        <p:spPr>
          <a:xfrm>
            <a:off x="12441240" y="431640"/>
            <a:ext cx="149400" cy="93960"/>
          </a:xfrm>
          <a:custGeom>
            <a:avLst/>
            <a:gdLst/>
            <a:ahLst/>
            <a:cxnLst/>
            <a:rect l="l" t="t" r="r" b="b"/>
            <a:pathLst>
              <a:path w="35" h="22">
                <a:moveTo>
                  <a:pt x="31" y="8"/>
                </a:moveTo>
                <a:cubicBezTo>
                  <a:pt x="31" y="9"/>
                  <a:pt x="30" y="10"/>
                  <a:pt x="30" y="10"/>
                </a:cubicBezTo>
                <a:cubicBezTo>
                  <a:pt x="30" y="11"/>
                  <a:pt x="29" y="11"/>
                  <a:pt x="29" y="11"/>
                </a:cubicBezTo>
                <a:cubicBezTo>
                  <a:pt x="25" y="13"/>
                  <a:pt x="19" y="11"/>
                  <a:pt x="15" y="11"/>
                </a:cubicBezTo>
                <a:cubicBezTo>
                  <a:pt x="11" y="11"/>
                  <a:pt x="6" y="11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2" y="18"/>
                  <a:pt x="7" y="20"/>
                </a:cubicBezTo>
                <a:cubicBezTo>
                  <a:pt x="13" y="22"/>
                  <a:pt x="19" y="22"/>
                  <a:pt x="24" y="20"/>
                </a:cubicBezTo>
                <a:cubicBezTo>
                  <a:pt x="34" y="16"/>
                  <a:pt x="35" y="8"/>
                  <a:pt x="33" y="0"/>
                </a:cubicBezTo>
                <a:cubicBezTo>
                  <a:pt x="33" y="4"/>
                  <a:pt x="32" y="7"/>
                  <a:pt x="31" y="8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0" name="CustomShape 112"/>
          <p:cNvSpPr/>
          <p:nvPr/>
        </p:nvSpPr>
        <p:spPr>
          <a:xfrm>
            <a:off x="12530160" y="690480"/>
            <a:ext cx="81000" cy="174600"/>
          </a:xfrm>
          <a:custGeom>
            <a:avLst/>
            <a:gdLst/>
            <a:ahLst/>
            <a:cxnLst/>
            <a:rect l="l" t="t" r="r" b="b"/>
            <a:pathLst>
              <a:path w="19" h="41">
                <a:moveTo>
                  <a:pt x="13" y="20"/>
                </a:moveTo>
                <a:cubicBezTo>
                  <a:pt x="8" y="15"/>
                  <a:pt x="5" y="7"/>
                  <a:pt x="3" y="0"/>
                </a:cubicBezTo>
                <a:cubicBezTo>
                  <a:pt x="2" y="6"/>
                  <a:pt x="1" y="13"/>
                  <a:pt x="1" y="19"/>
                </a:cubicBezTo>
                <a:cubicBezTo>
                  <a:pt x="0" y="23"/>
                  <a:pt x="0" y="29"/>
                  <a:pt x="2" y="33"/>
                </a:cubicBezTo>
                <a:cubicBezTo>
                  <a:pt x="5" y="39"/>
                  <a:pt x="12" y="41"/>
                  <a:pt x="15" y="34"/>
                </a:cubicBezTo>
                <a:cubicBezTo>
                  <a:pt x="16" y="31"/>
                  <a:pt x="18" y="27"/>
                  <a:pt x="19" y="24"/>
                </a:cubicBezTo>
                <a:cubicBezTo>
                  <a:pt x="17" y="23"/>
                  <a:pt x="15" y="22"/>
                  <a:pt x="13" y="20"/>
                </a:cubicBezTo>
                <a:close/>
              </a:path>
            </a:pathLst>
          </a:custGeom>
          <a:solidFill>
            <a:srgbClr val="A52D3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1" name="CustomShape 113"/>
          <p:cNvSpPr/>
          <p:nvPr/>
        </p:nvSpPr>
        <p:spPr>
          <a:xfrm>
            <a:off x="12568320" y="109440"/>
            <a:ext cx="90360" cy="152640"/>
          </a:xfrm>
          <a:custGeom>
            <a:avLst/>
            <a:gdLst/>
            <a:ahLst/>
            <a:cxnLst/>
            <a:rect l="l" t="t" r="r" b="b"/>
            <a:pathLst>
              <a:path w="21" h="36">
                <a:moveTo>
                  <a:pt x="7" y="3"/>
                </a:moveTo>
                <a:cubicBezTo>
                  <a:pt x="5" y="0"/>
                  <a:pt x="0" y="3"/>
                  <a:pt x="2" y="6"/>
                </a:cubicBezTo>
                <a:cubicBezTo>
                  <a:pt x="4" y="10"/>
                  <a:pt x="6" y="15"/>
                  <a:pt x="8" y="20"/>
                </a:cubicBezTo>
                <a:cubicBezTo>
                  <a:pt x="9" y="26"/>
                  <a:pt x="10" y="30"/>
                  <a:pt x="13" y="34"/>
                </a:cubicBezTo>
                <a:cubicBezTo>
                  <a:pt x="14" y="36"/>
                  <a:pt x="17" y="36"/>
                  <a:pt x="17" y="34"/>
                </a:cubicBezTo>
                <a:cubicBezTo>
                  <a:pt x="21" y="23"/>
                  <a:pt x="14" y="10"/>
                  <a:pt x="7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2" name="CustomShape 114"/>
          <p:cNvSpPr/>
          <p:nvPr/>
        </p:nvSpPr>
        <p:spPr>
          <a:xfrm>
            <a:off x="12119040" y="0"/>
            <a:ext cx="615960" cy="949320"/>
          </a:xfrm>
          <a:custGeom>
            <a:avLst/>
            <a:gdLst/>
            <a:ahLst/>
            <a:cxnLst/>
            <a:rect l="l" t="t" r="r" b="b"/>
            <a:pathLst>
              <a:path w="145" h="224">
                <a:moveTo>
                  <a:pt x="137" y="46"/>
                </a:moveTo>
                <a:cubicBezTo>
                  <a:pt x="133" y="28"/>
                  <a:pt x="121" y="0"/>
                  <a:pt x="99" y="14"/>
                </a:cubicBezTo>
                <a:cubicBezTo>
                  <a:pt x="79" y="26"/>
                  <a:pt x="68" y="50"/>
                  <a:pt x="56" y="69"/>
                </a:cubicBezTo>
                <a:cubicBezTo>
                  <a:pt x="49" y="82"/>
                  <a:pt x="42" y="96"/>
                  <a:pt x="35" y="110"/>
                </a:cubicBezTo>
                <a:cubicBezTo>
                  <a:pt x="25" y="130"/>
                  <a:pt x="16" y="150"/>
                  <a:pt x="9" y="172"/>
                </a:cubicBezTo>
                <a:cubicBezTo>
                  <a:pt x="5" y="183"/>
                  <a:pt x="0" y="200"/>
                  <a:pt x="8" y="211"/>
                </a:cubicBezTo>
                <a:cubicBezTo>
                  <a:pt x="16" y="221"/>
                  <a:pt x="34" y="212"/>
                  <a:pt x="42" y="206"/>
                </a:cubicBezTo>
                <a:cubicBezTo>
                  <a:pt x="59" y="194"/>
                  <a:pt x="67" y="173"/>
                  <a:pt x="72" y="153"/>
                </a:cubicBezTo>
                <a:cubicBezTo>
                  <a:pt x="77" y="153"/>
                  <a:pt x="82" y="153"/>
                  <a:pt x="87" y="154"/>
                </a:cubicBezTo>
                <a:cubicBezTo>
                  <a:pt x="89" y="154"/>
                  <a:pt x="92" y="155"/>
                  <a:pt x="94" y="155"/>
                </a:cubicBezTo>
                <a:cubicBezTo>
                  <a:pt x="88" y="174"/>
                  <a:pt x="84" y="199"/>
                  <a:pt x="101" y="211"/>
                </a:cubicBezTo>
                <a:cubicBezTo>
                  <a:pt x="120" y="224"/>
                  <a:pt x="129" y="172"/>
                  <a:pt x="131" y="163"/>
                </a:cubicBezTo>
                <a:cubicBezTo>
                  <a:pt x="140" y="125"/>
                  <a:pt x="145" y="84"/>
                  <a:pt x="137" y="46"/>
                </a:cubicBezTo>
                <a:close/>
                <a:moveTo>
                  <a:pt x="117" y="183"/>
                </a:moveTo>
                <a:cubicBezTo>
                  <a:pt x="115" y="188"/>
                  <a:pt x="114" y="193"/>
                  <a:pt x="112" y="197"/>
                </a:cubicBezTo>
                <a:cubicBezTo>
                  <a:pt x="109" y="204"/>
                  <a:pt x="102" y="202"/>
                  <a:pt x="99" y="196"/>
                </a:cubicBezTo>
                <a:cubicBezTo>
                  <a:pt x="97" y="192"/>
                  <a:pt x="97" y="186"/>
                  <a:pt x="98" y="182"/>
                </a:cubicBezTo>
                <a:cubicBezTo>
                  <a:pt x="98" y="173"/>
                  <a:pt x="100" y="165"/>
                  <a:pt x="102" y="156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97" y="148"/>
                  <a:pt x="97" y="148"/>
                  <a:pt x="97" y="148"/>
                </a:cubicBezTo>
                <a:cubicBezTo>
                  <a:pt x="89" y="146"/>
                  <a:pt x="81" y="146"/>
                  <a:pt x="73" y="146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8" y="175"/>
                  <a:pt x="47" y="198"/>
                  <a:pt x="25" y="206"/>
                </a:cubicBezTo>
                <a:cubicBezTo>
                  <a:pt x="7" y="213"/>
                  <a:pt x="12" y="189"/>
                  <a:pt x="15" y="179"/>
                </a:cubicBezTo>
                <a:cubicBezTo>
                  <a:pt x="24" y="145"/>
                  <a:pt x="42" y="111"/>
                  <a:pt x="59" y="80"/>
                </a:cubicBezTo>
                <a:cubicBezTo>
                  <a:pt x="67" y="66"/>
                  <a:pt x="75" y="53"/>
                  <a:pt x="84" y="40"/>
                </a:cubicBezTo>
                <a:cubicBezTo>
                  <a:pt x="91" y="30"/>
                  <a:pt x="108" y="9"/>
                  <a:pt x="120" y="24"/>
                </a:cubicBezTo>
                <a:cubicBezTo>
                  <a:pt x="130" y="35"/>
                  <a:pt x="131" y="56"/>
                  <a:pt x="132" y="70"/>
                </a:cubicBezTo>
                <a:cubicBezTo>
                  <a:pt x="135" y="108"/>
                  <a:pt x="127" y="147"/>
                  <a:pt x="117" y="18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3" name="CustomShape 115"/>
          <p:cNvSpPr/>
          <p:nvPr/>
        </p:nvSpPr>
        <p:spPr>
          <a:xfrm>
            <a:off x="12445920" y="317520"/>
            <a:ext cx="165240" cy="169920"/>
          </a:xfrm>
          <a:custGeom>
            <a:avLst/>
            <a:gdLst/>
            <a:ahLst/>
            <a:cxnLst/>
            <a:rect l="l" t="t" r="r" b="b"/>
            <a:pathLst>
              <a:path w="39" h="40">
                <a:moveTo>
                  <a:pt x="23" y="2"/>
                </a:moveTo>
                <a:cubicBezTo>
                  <a:pt x="16" y="3"/>
                  <a:pt x="12" y="9"/>
                  <a:pt x="8" y="14"/>
                </a:cubicBezTo>
                <a:cubicBezTo>
                  <a:pt x="5" y="20"/>
                  <a:pt x="0" y="27"/>
                  <a:pt x="0" y="34"/>
                </a:cubicBezTo>
                <a:cubicBezTo>
                  <a:pt x="0" y="35"/>
                  <a:pt x="1" y="36"/>
                  <a:pt x="2" y="36"/>
                </a:cubicBezTo>
                <a:cubicBezTo>
                  <a:pt x="5" y="38"/>
                  <a:pt x="10" y="38"/>
                  <a:pt x="14" y="38"/>
                </a:cubicBezTo>
                <a:cubicBezTo>
                  <a:pt x="18" y="38"/>
                  <a:pt x="24" y="40"/>
                  <a:pt x="28" y="38"/>
                </a:cubicBezTo>
                <a:cubicBezTo>
                  <a:pt x="28" y="38"/>
                  <a:pt x="29" y="38"/>
                  <a:pt x="29" y="37"/>
                </a:cubicBezTo>
                <a:cubicBezTo>
                  <a:pt x="29" y="37"/>
                  <a:pt x="30" y="36"/>
                  <a:pt x="30" y="35"/>
                </a:cubicBezTo>
                <a:cubicBezTo>
                  <a:pt x="33" y="28"/>
                  <a:pt x="39" y="0"/>
                  <a:pt x="23" y="2"/>
                </a:cubicBezTo>
                <a:close/>
                <a:moveTo>
                  <a:pt x="24" y="33"/>
                </a:moveTo>
                <a:cubicBezTo>
                  <a:pt x="22" y="32"/>
                  <a:pt x="20" y="32"/>
                  <a:pt x="18" y="32"/>
                </a:cubicBezTo>
                <a:cubicBezTo>
                  <a:pt x="14" y="32"/>
                  <a:pt x="9" y="32"/>
                  <a:pt x="5" y="32"/>
                </a:cubicBezTo>
                <a:cubicBezTo>
                  <a:pt x="7" y="29"/>
                  <a:pt x="8" y="27"/>
                  <a:pt x="9" y="24"/>
                </a:cubicBezTo>
                <a:cubicBezTo>
                  <a:pt x="12" y="19"/>
                  <a:pt x="15" y="14"/>
                  <a:pt x="20" y="10"/>
                </a:cubicBezTo>
                <a:cubicBezTo>
                  <a:pt x="26" y="5"/>
                  <a:pt x="27" y="13"/>
                  <a:pt x="27" y="17"/>
                </a:cubicBezTo>
                <a:cubicBezTo>
                  <a:pt x="27" y="22"/>
                  <a:pt x="26" y="28"/>
                  <a:pt x="24" y="33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04" name="Group 116"/>
          <p:cNvGrpSpPr/>
          <p:nvPr/>
        </p:nvGrpSpPr>
        <p:grpSpPr>
          <a:xfrm>
            <a:off x="8020440" y="91800"/>
            <a:ext cx="975600" cy="1132560"/>
            <a:chOff x="8020440" y="91800"/>
            <a:chExt cx="975600" cy="1132560"/>
          </a:xfrm>
        </p:grpSpPr>
        <p:sp>
          <p:nvSpPr>
            <p:cNvPr id="1405" name="CustomShape 117"/>
            <p:cNvSpPr/>
            <p:nvPr/>
          </p:nvSpPr>
          <p:spPr>
            <a:xfrm rot="17675400">
              <a:off x="8031240" y="339840"/>
              <a:ext cx="954000" cy="636480"/>
            </a:xfrm>
            <a:custGeom>
              <a:avLst/>
              <a:gdLst/>
              <a:ahLst/>
              <a:cxnLst/>
              <a:rect l="l" t="t" r="r" b="b"/>
              <a:pathLst>
                <a:path w="225" h="150">
                  <a:moveTo>
                    <a:pt x="220" y="101"/>
                  </a:moveTo>
                  <a:cubicBezTo>
                    <a:pt x="211" y="97"/>
                    <a:pt x="211" y="97"/>
                    <a:pt x="211" y="97"/>
                  </a:cubicBezTo>
                  <a:cubicBezTo>
                    <a:pt x="195" y="87"/>
                    <a:pt x="178" y="78"/>
                    <a:pt x="162" y="69"/>
                  </a:cubicBezTo>
                  <a:cubicBezTo>
                    <a:pt x="143" y="57"/>
                    <a:pt x="124" y="45"/>
                    <a:pt x="104" y="34"/>
                  </a:cubicBezTo>
                  <a:cubicBezTo>
                    <a:pt x="95" y="29"/>
                    <a:pt x="86" y="24"/>
                    <a:pt x="77" y="1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59" y="11"/>
                    <a:pt x="59" y="11"/>
                  </a:cubicBezTo>
                  <a:cubicBezTo>
                    <a:pt x="41" y="8"/>
                    <a:pt x="24" y="4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9" y="14"/>
                    <a:pt x="15" y="25"/>
                    <a:pt x="22" y="35"/>
                  </a:cubicBezTo>
                  <a:cubicBezTo>
                    <a:pt x="26" y="42"/>
                    <a:pt x="30" y="49"/>
                    <a:pt x="34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70" y="82"/>
                    <a:pt x="95" y="99"/>
                    <a:pt x="121" y="114"/>
                  </a:cubicBezTo>
                  <a:cubicBezTo>
                    <a:pt x="142" y="126"/>
                    <a:pt x="164" y="137"/>
                    <a:pt x="187" y="147"/>
                  </a:cubicBezTo>
                  <a:cubicBezTo>
                    <a:pt x="194" y="150"/>
                    <a:pt x="194" y="150"/>
                    <a:pt x="194" y="150"/>
                  </a:cubicBezTo>
                  <a:cubicBezTo>
                    <a:pt x="203" y="147"/>
                    <a:pt x="203" y="147"/>
                    <a:pt x="203" y="147"/>
                  </a:cubicBezTo>
                  <a:cubicBezTo>
                    <a:pt x="210" y="144"/>
                    <a:pt x="216" y="140"/>
                    <a:pt x="220" y="133"/>
                  </a:cubicBezTo>
                  <a:cubicBezTo>
                    <a:pt x="224" y="125"/>
                    <a:pt x="225" y="117"/>
                    <a:pt x="223" y="109"/>
                  </a:cubicBezTo>
                  <a:lnTo>
                    <a:pt x="220" y="101"/>
                  </a:lnTo>
                  <a:close/>
                  <a:moveTo>
                    <a:pt x="156" y="127"/>
                  </a:moveTo>
                  <a:cubicBezTo>
                    <a:pt x="169" y="123"/>
                    <a:pt x="179" y="108"/>
                    <a:pt x="181" y="94"/>
                  </a:cubicBezTo>
                  <a:cubicBezTo>
                    <a:pt x="183" y="96"/>
                    <a:pt x="186" y="97"/>
                    <a:pt x="188" y="98"/>
                  </a:cubicBezTo>
                  <a:cubicBezTo>
                    <a:pt x="191" y="100"/>
                    <a:pt x="194" y="101"/>
                    <a:pt x="197" y="103"/>
                  </a:cubicBezTo>
                  <a:cubicBezTo>
                    <a:pt x="196" y="109"/>
                    <a:pt x="195" y="114"/>
                    <a:pt x="191" y="119"/>
                  </a:cubicBezTo>
                  <a:cubicBezTo>
                    <a:pt x="186" y="127"/>
                    <a:pt x="180" y="130"/>
                    <a:pt x="172" y="134"/>
                  </a:cubicBezTo>
                  <a:cubicBezTo>
                    <a:pt x="167" y="132"/>
                    <a:pt x="162" y="130"/>
                    <a:pt x="156" y="127"/>
                  </a:cubicBezTo>
                  <a:close/>
                  <a:moveTo>
                    <a:pt x="29" y="10"/>
                  </a:moveTo>
                  <a:cubicBezTo>
                    <a:pt x="28" y="13"/>
                    <a:pt x="28" y="15"/>
                    <a:pt x="26" y="17"/>
                  </a:cubicBezTo>
                  <a:cubicBezTo>
                    <a:pt x="25" y="20"/>
                    <a:pt x="22" y="21"/>
                    <a:pt x="20" y="23"/>
                  </a:cubicBezTo>
                  <a:cubicBezTo>
                    <a:pt x="17" y="17"/>
                    <a:pt x="13" y="12"/>
                    <a:pt x="10" y="6"/>
                  </a:cubicBezTo>
                  <a:cubicBezTo>
                    <a:pt x="16" y="8"/>
                    <a:pt x="22" y="9"/>
                    <a:pt x="29" y="10"/>
                  </a:cubicBezTo>
                  <a:close/>
                  <a:moveTo>
                    <a:pt x="62" y="30"/>
                  </a:moveTo>
                  <a:cubicBezTo>
                    <a:pt x="59" y="29"/>
                    <a:pt x="57" y="33"/>
                    <a:pt x="59" y="34"/>
                  </a:cubicBezTo>
                  <a:cubicBezTo>
                    <a:pt x="60" y="35"/>
                    <a:pt x="74" y="46"/>
                    <a:pt x="64" y="45"/>
                  </a:cubicBezTo>
                  <a:cubicBezTo>
                    <a:pt x="61" y="45"/>
                    <a:pt x="58" y="44"/>
                    <a:pt x="55" y="42"/>
                  </a:cubicBezTo>
                  <a:cubicBezTo>
                    <a:pt x="54" y="42"/>
                    <a:pt x="53" y="43"/>
                    <a:pt x="54" y="44"/>
                  </a:cubicBezTo>
                  <a:cubicBezTo>
                    <a:pt x="58" y="48"/>
                    <a:pt x="66" y="58"/>
                    <a:pt x="56" y="60"/>
                  </a:cubicBezTo>
                  <a:cubicBezTo>
                    <a:pt x="51" y="61"/>
                    <a:pt x="46" y="60"/>
                    <a:pt x="41" y="58"/>
                  </a:cubicBezTo>
                  <a:cubicBezTo>
                    <a:pt x="36" y="50"/>
                    <a:pt x="31" y="41"/>
                    <a:pt x="26" y="33"/>
                  </a:cubicBezTo>
                  <a:cubicBezTo>
                    <a:pt x="24" y="30"/>
                    <a:pt x="23" y="28"/>
                    <a:pt x="22" y="26"/>
                  </a:cubicBezTo>
                  <a:cubicBezTo>
                    <a:pt x="25" y="25"/>
                    <a:pt x="28" y="22"/>
                    <a:pt x="30" y="19"/>
                  </a:cubicBezTo>
                  <a:cubicBezTo>
                    <a:pt x="32" y="17"/>
                    <a:pt x="33" y="14"/>
                    <a:pt x="33" y="11"/>
                  </a:cubicBezTo>
                  <a:cubicBezTo>
                    <a:pt x="44" y="13"/>
                    <a:pt x="54" y="15"/>
                    <a:pt x="64" y="16"/>
                  </a:cubicBezTo>
                  <a:cubicBezTo>
                    <a:pt x="66" y="19"/>
                    <a:pt x="75" y="37"/>
                    <a:pt x="62" y="30"/>
                  </a:cubicBezTo>
                  <a:close/>
                  <a:moveTo>
                    <a:pt x="175" y="82"/>
                  </a:moveTo>
                  <a:cubicBezTo>
                    <a:pt x="175" y="98"/>
                    <a:pt x="170" y="121"/>
                    <a:pt x="152" y="125"/>
                  </a:cubicBezTo>
                  <a:cubicBezTo>
                    <a:pt x="141" y="120"/>
                    <a:pt x="130" y="114"/>
                    <a:pt x="119" y="108"/>
                  </a:cubicBezTo>
                  <a:cubicBezTo>
                    <a:pt x="96" y="95"/>
                    <a:pt x="74" y="79"/>
                    <a:pt x="51" y="65"/>
                  </a:cubicBezTo>
                  <a:cubicBezTo>
                    <a:pt x="56" y="66"/>
                    <a:pt x="60" y="65"/>
                    <a:pt x="63" y="62"/>
                  </a:cubicBezTo>
                  <a:cubicBezTo>
                    <a:pt x="67" y="56"/>
                    <a:pt x="64" y="51"/>
                    <a:pt x="60" y="47"/>
                  </a:cubicBezTo>
                  <a:cubicBezTo>
                    <a:pt x="64" y="48"/>
                    <a:pt x="71" y="49"/>
                    <a:pt x="72" y="46"/>
                  </a:cubicBezTo>
                  <a:cubicBezTo>
                    <a:pt x="74" y="43"/>
                    <a:pt x="71" y="39"/>
                    <a:pt x="68" y="36"/>
                  </a:cubicBezTo>
                  <a:cubicBezTo>
                    <a:pt x="74" y="34"/>
                    <a:pt x="74" y="27"/>
                    <a:pt x="71" y="20"/>
                  </a:cubicBezTo>
                  <a:cubicBezTo>
                    <a:pt x="80" y="26"/>
                    <a:pt x="89" y="31"/>
                    <a:pt x="98" y="36"/>
                  </a:cubicBezTo>
                  <a:cubicBezTo>
                    <a:pt x="118" y="47"/>
                    <a:pt x="136" y="59"/>
                    <a:pt x="156" y="70"/>
                  </a:cubicBezTo>
                  <a:cubicBezTo>
                    <a:pt x="162" y="74"/>
                    <a:pt x="169" y="78"/>
                    <a:pt x="175" y="82"/>
                  </a:cubicBezTo>
                  <a:close/>
                  <a:moveTo>
                    <a:pt x="197" y="95"/>
                  </a:moveTo>
                  <a:cubicBezTo>
                    <a:pt x="197" y="96"/>
                    <a:pt x="197" y="98"/>
                    <a:pt x="197" y="99"/>
                  </a:cubicBezTo>
                  <a:cubicBezTo>
                    <a:pt x="194" y="97"/>
                    <a:pt x="192" y="95"/>
                    <a:pt x="189" y="93"/>
                  </a:cubicBezTo>
                  <a:cubicBezTo>
                    <a:pt x="186" y="92"/>
                    <a:pt x="184" y="90"/>
                    <a:pt x="181" y="89"/>
                  </a:cubicBezTo>
                  <a:cubicBezTo>
                    <a:pt x="181" y="88"/>
                    <a:pt x="181" y="86"/>
                    <a:pt x="181" y="85"/>
                  </a:cubicBezTo>
                  <a:cubicBezTo>
                    <a:pt x="186" y="88"/>
                    <a:pt x="192" y="91"/>
                    <a:pt x="197" y="95"/>
                  </a:cubicBezTo>
                  <a:close/>
                  <a:moveTo>
                    <a:pt x="216" y="105"/>
                  </a:moveTo>
                  <a:cubicBezTo>
                    <a:pt x="220" y="114"/>
                    <a:pt x="221" y="122"/>
                    <a:pt x="215" y="131"/>
                  </a:cubicBezTo>
                  <a:cubicBezTo>
                    <a:pt x="210" y="137"/>
                    <a:pt x="204" y="142"/>
                    <a:pt x="196" y="144"/>
                  </a:cubicBezTo>
                  <a:cubicBezTo>
                    <a:pt x="190" y="142"/>
                    <a:pt x="183" y="139"/>
                    <a:pt x="177" y="136"/>
                  </a:cubicBezTo>
                  <a:cubicBezTo>
                    <a:pt x="192" y="134"/>
                    <a:pt x="206" y="113"/>
                    <a:pt x="203" y="98"/>
                  </a:cubicBezTo>
                  <a:cubicBezTo>
                    <a:pt x="208" y="100"/>
                    <a:pt x="212" y="103"/>
                    <a:pt x="216" y="10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6" name="CustomShape 118"/>
            <p:cNvSpPr/>
            <p:nvPr/>
          </p:nvSpPr>
          <p:spPr>
            <a:xfrm rot="17675400">
              <a:off x="8739000" y="406080"/>
              <a:ext cx="45720" cy="37800"/>
            </a:xfrm>
            <a:custGeom>
              <a:avLst/>
              <a:gdLst/>
              <a:ahLst/>
              <a:cxnLst/>
              <a:rect l="l" t="t" r="r" b="b"/>
              <a:pathLst>
                <a:path w="11" h="9">
                  <a:moveTo>
                    <a:pt x="1" y="0"/>
                  </a:moveTo>
                  <a:cubicBezTo>
                    <a:pt x="3" y="0"/>
                    <a:pt x="4" y="1"/>
                    <a:pt x="6" y="2"/>
                  </a:cubicBezTo>
                  <a:cubicBezTo>
                    <a:pt x="7" y="4"/>
                    <a:pt x="8" y="5"/>
                    <a:pt x="10" y="6"/>
                  </a:cubicBezTo>
                  <a:cubicBezTo>
                    <a:pt x="11" y="7"/>
                    <a:pt x="10" y="9"/>
                    <a:pt x="9" y="8"/>
                  </a:cubicBezTo>
                  <a:cubicBezTo>
                    <a:pt x="7" y="8"/>
                    <a:pt x="5" y="7"/>
                    <a:pt x="4" y="6"/>
                  </a:cubicBezTo>
                  <a:cubicBezTo>
                    <a:pt x="2" y="5"/>
                    <a:pt x="1" y="4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7" name="CustomShape 119"/>
            <p:cNvSpPr/>
            <p:nvPr/>
          </p:nvSpPr>
          <p:spPr>
            <a:xfrm rot="17675400">
              <a:off x="8761680" y="440280"/>
              <a:ext cx="29880" cy="2844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1"/>
                  </a:moveTo>
                  <a:cubicBezTo>
                    <a:pt x="3" y="2"/>
                    <a:pt x="4" y="3"/>
                    <a:pt x="6" y="4"/>
                  </a:cubicBezTo>
                  <a:cubicBezTo>
                    <a:pt x="7" y="5"/>
                    <a:pt x="6" y="7"/>
                    <a:pt x="5" y="6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20"/>
            <p:cNvSpPr/>
            <p:nvPr/>
          </p:nvSpPr>
          <p:spPr>
            <a:xfrm rot="17675400">
              <a:off x="8827920" y="31896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0" y="2"/>
                  </a:moveTo>
                  <a:cubicBezTo>
                    <a:pt x="0" y="0"/>
                    <a:pt x="1" y="0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21"/>
            <p:cNvSpPr/>
            <p:nvPr/>
          </p:nvSpPr>
          <p:spPr>
            <a:xfrm rot="17675400">
              <a:off x="8832600" y="339840"/>
              <a:ext cx="12600" cy="25200"/>
            </a:xfrm>
            <a:custGeom>
              <a:avLst/>
              <a:gdLst/>
              <a:ahLst/>
              <a:cxnLst/>
              <a:rect l="l" t="t" r="r" b="b"/>
              <a:pathLst>
                <a:path w="3" h="6">
                  <a:moveTo>
                    <a:pt x="1" y="5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ubicBezTo>
                    <a:pt x="3" y="2"/>
                    <a:pt x="3" y="3"/>
                    <a:pt x="3" y="5"/>
                  </a:cubicBezTo>
                  <a:cubicBezTo>
                    <a:pt x="3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0" name="CustomShape 122"/>
            <p:cNvSpPr/>
            <p:nvPr/>
          </p:nvSpPr>
          <p:spPr>
            <a:xfrm rot="17675400">
              <a:off x="8683920" y="397080"/>
              <a:ext cx="174600" cy="168120"/>
            </a:xfrm>
            <a:custGeom>
              <a:avLst/>
              <a:gdLst/>
              <a:ahLst/>
              <a:cxnLst/>
              <a:rect l="l" t="t" r="r" b="b"/>
              <a:pathLst>
                <a:path w="41" h="40">
                  <a:moveTo>
                    <a:pt x="41" y="9"/>
                  </a:moveTo>
                  <a:cubicBezTo>
                    <a:pt x="38" y="7"/>
                    <a:pt x="35" y="6"/>
                    <a:pt x="32" y="4"/>
                  </a:cubicBezTo>
                  <a:cubicBezTo>
                    <a:pt x="30" y="3"/>
                    <a:pt x="27" y="2"/>
                    <a:pt x="25" y="0"/>
                  </a:cubicBezTo>
                  <a:cubicBezTo>
                    <a:pt x="23" y="14"/>
                    <a:pt x="13" y="29"/>
                    <a:pt x="0" y="33"/>
                  </a:cubicBezTo>
                  <a:cubicBezTo>
                    <a:pt x="6" y="36"/>
                    <a:pt x="11" y="38"/>
                    <a:pt x="16" y="40"/>
                  </a:cubicBezTo>
                  <a:cubicBezTo>
                    <a:pt x="24" y="36"/>
                    <a:pt x="30" y="33"/>
                    <a:pt x="35" y="25"/>
                  </a:cubicBezTo>
                  <a:cubicBezTo>
                    <a:pt x="39" y="20"/>
                    <a:pt x="40" y="15"/>
                    <a:pt x="41" y="9"/>
                  </a:cubicBezTo>
                  <a:close/>
                  <a:moveTo>
                    <a:pt x="28" y="21"/>
                  </a:moveTo>
                  <a:cubicBezTo>
                    <a:pt x="26" y="20"/>
                    <a:pt x="24" y="19"/>
                    <a:pt x="23" y="17"/>
                  </a:cubicBezTo>
                  <a:cubicBezTo>
                    <a:pt x="23" y="16"/>
                    <a:pt x="24" y="15"/>
                    <a:pt x="25" y="16"/>
                  </a:cubicBezTo>
                  <a:cubicBezTo>
                    <a:pt x="26" y="17"/>
                    <a:pt x="27" y="18"/>
                    <a:pt x="29" y="19"/>
                  </a:cubicBezTo>
                  <a:cubicBezTo>
                    <a:pt x="30" y="20"/>
                    <a:pt x="29" y="22"/>
                    <a:pt x="28" y="21"/>
                  </a:cubicBezTo>
                  <a:close/>
                  <a:moveTo>
                    <a:pt x="26" y="10"/>
                  </a:moveTo>
                  <a:cubicBezTo>
                    <a:pt x="26" y="9"/>
                    <a:pt x="27" y="8"/>
                    <a:pt x="27" y="8"/>
                  </a:cubicBezTo>
                  <a:cubicBezTo>
                    <a:pt x="29" y="8"/>
                    <a:pt x="30" y="9"/>
                    <a:pt x="32" y="10"/>
                  </a:cubicBezTo>
                  <a:cubicBezTo>
                    <a:pt x="33" y="12"/>
                    <a:pt x="34" y="13"/>
                    <a:pt x="36" y="14"/>
                  </a:cubicBezTo>
                  <a:cubicBezTo>
                    <a:pt x="37" y="15"/>
                    <a:pt x="36" y="17"/>
                    <a:pt x="35" y="16"/>
                  </a:cubicBezTo>
                  <a:cubicBezTo>
                    <a:pt x="33" y="16"/>
                    <a:pt x="31" y="15"/>
                    <a:pt x="30" y="14"/>
                  </a:cubicBezTo>
                  <a:cubicBezTo>
                    <a:pt x="28" y="13"/>
                    <a:pt x="27" y="12"/>
                    <a:pt x="26" y="10"/>
                  </a:cubicBezTo>
                  <a:close/>
                </a:path>
              </a:pathLst>
            </a:custGeom>
            <a:solidFill>
              <a:srgbClr val="A3BDC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1" name="CustomShape 123"/>
            <p:cNvSpPr/>
            <p:nvPr/>
          </p:nvSpPr>
          <p:spPr>
            <a:xfrm rot="17675400">
              <a:off x="8236440" y="429840"/>
              <a:ext cx="525600" cy="444600"/>
            </a:xfrm>
            <a:custGeom>
              <a:avLst/>
              <a:gdLst/>
              <a:ahLst/>
              <a:cxnLst/>
              <a:rect l="l" t="t" r="r" b="b"/>
              <a:pathLst>
                <a:path w="124" h="105">
                  <a:moveTo>
                    <a:pt x="124" y="62"/>
                  </a:moveTo>
                  <a:cubicBezTo>
                    <a:pt x="118" y="58"/>
                    <a:pt x="111" y="54"/>
                    <a:pt x="105" y="50"/>
                  </a:cubicBezTo>
                  <a:cubicBezTo>
                    <a:pt x="85" y="39"/>
                    <a:pt x="67" y="27"/>
                    <a:pt x="47" y="16"/>
                  </a:cubicBezTo>
                  <a:cubicBezTo>
                    <a:pt x="38" y="11"/>
                    <a:pt x="29" y="6"/>
                    <a:pt x="20" y="0"/>
                  </a:cubicBezTo>
                  <a:cubicBezTo>
                    <a:pt x="23" y="7"/>
                    <a:pt x="23" y="14"/>
                    <a:pt x="17" y="16"/>
                  </a:cubicBezTo>
                  <a:cubicBezTo>
                    <a:pt x="20" y="19"/>
                    <a:pt x="23" y="23"/>
                    <a:pt x="21" y="26"/>
                  </a:cubicBezTo>
                  <a:cubicBezTo>
                    <a:pt x="20" y="29"/>
                    <a:pt x="13" y="28"/>
                    <a:pt x="9" y="27"/>
                  </a:cubicBezTo>
                  <a:cubicBezTo>
                    <a:pt x="13" y="31"/>
                    <a:pt x="16" y="36"/>
                    <a:pt x="12" y="42"/>
                  </a:cubicBezTo>
                  <a:cubicBezTo>
                    <a:pt x="9" y="45"/>
                    <a:pt x="5" y="46"/>
                    <a:pt x="0" y="45"/>
                  </a:cubicBezTo>
                  <a:cubicBezTo>
                    <a:pt x="23" y="59"/>
                    <a:pt x="45" y="75"/>
                    <a:pt x="68" y="88"/>
                  </a:cubicBezTo>
                  <a:cubicBezTo>
                    <a:pt x="79" y="94"/>
                    <a:pt x="90" y="100"/>
                    <a:pt x="101" y="105"/>
                  </a:cubicBezTo>
                  <a:cubicBezTo>
                    <a:pt x="119" y="101"/>
                    <a:pt x="124" y="78"/>
                    <a:pt x="124" y="62"/>
                  </a:cubicBezTo>
                  <a:close/>
                </a:path>
              </a:pathLst>
            </a:custGeom>
            <a:solidFill>
              <a:srgbClr val="F8D9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2" name="CustomShape 124"/>
            <p:cNvSpPr/>
            <p:nvPr/>
          </p:nvSpPr>
          <p:spPr>
            <a:xfrm rot="17675400">
              <a:off x="8323920" y="566280"/>
              <a:ext cx="522360" cy="253800"/>
            </a:xfrm>
            <a:custGeom>
              <a:avLst/>
              <a:gdLst/>
              <a:ahLst/>
              <a:cxnLst/>
              <a:rect l="l" t="t" r="r" b="b"/>
              <a:pathLst>
                <a:path w="123" h="60">
                  <a:moveTo>
                    <a:pt x="121" y="33"/>
                  </a:moveTo>
                  <a:cubicBezTo>
                    <a:pt x="115" y="38"/>
                    <a:pt x="107" y="37"/>
                    <a:pt x="100" y="33"/>
                  </a:cubicBezTo>
                  <a:cubicBezTo>
                    <a:pt x="102" y="35"/>
                    <a:pt x="104" y="37"/>
                    <a:pt x="107" y="40"/>
                  </a:cubicBezTo>
                  <a:cubicBezTo>
                    <a:pt x="108" y="41"/>
                    <a:pt x="107" y="45"/>
                    <a:pt x="104" y="44"/>
                  </a:cubicBezTo>
                  <a:cubicBezTo>
                    <a:pt x="85" y="41"/>
                    <a:pt x="69" y="31"/>
                    <a:pt x="52" y="23"/>
                  </a:cubicBezTo>
                  <a:cubicBezTo>
                    <a:pt x="35" y="16"/>
                    <a:pt x="18" y="9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3" y="14"/>
                    <a:pt x="45" y="30"/>
                    <a:pt x="68" y="43"/>
                  </a:cubicBezTo>
                  <a:cubicBezTo>
                    <a:pt x="79" y="49"/>
                    <a:pt x="90" y="55"/>
                    <a:pt x="101" y="60"/>
                  </a:cubicBezTo>
                  <a:cubicBezTo>
                    <a:pt x="115" y="57"/>
                    <a:pt x="121" y="44"/>
                    <a:pt x="123" y="30"/>
                  </a:cubicBezTo>
                  <a:cubicBezTo>
                    <a:pt x="122" y="31"/>
                    <a:pt x="122" y="32"/>
                    <a:pt x="121" y="33"/>
                  </a:cubicBezTo>
                  <a:close/>
                </a:path>
              </a:pathLst>
            </a:custGeom>
            <a:solidFill>
              <a:srgbClr val="DD94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3" name="CustomShape 125"/>
            <p:cNvSpPr/>
            <p:nvPr/>
          </p:nvSpPr>
          <p:spPr>
            <a:xfrm rot="17675400">
              <a:off x="8131680" y="731520"/>
              <a:ext cx="225360" cy="210960"/>
            </a:xfrm>
            <a:custGeom>
              <a:avLst/>
              <a:gdLst/>
              <a:ahLst/>
              <a:cxnLst/>
              <a:rect l="l" t="t" r="r" b="b"/>
              <a:pathLst>
                <a:path w="53" h="50">
                  <a:moveTo>
                    <a:pt x="32" y="33"/>
                  </a:moveTo>
                  <a:cubicBezTo>
                    <a:pt x="31" y="32"/>
                    <a:pt x="32" y="31"/>
                    <a:pt x="33" y="31"/>
                  </a:cubicBezTo>
                  <a:cubicBezTo>
                    <a:pt x="36" y="33"/>
                    <a:pt x="39" y="34"/>
                    <a:pt x="42" y="34"/>
                  </a:cubicBezTo>
                  <a:cubicBezTo>
                    <a:pt x="52" y="35"/>
                    <a:pt x="38" y="24"/>
                    <a:pt x="37" y="23"/>
                  </a:cubicBezTo>
                  <a:cubicBezTo>
                    <a:pt x="35" y="22"/>
                    <a:pt x="37" y="18"/>
                    <a:pt x="40" y="19"/>
                  </a:cubicBezTo>
                  <a:cubicBezTo>
                    <a:pt x="53" y="26"/>
                    <a:pt x="44" y="8"/>
                    <a:pt x="42" y="5"/>
                  </a:cubicBezTo>
                  <a:cubicBezTo>
                    <a:pt x="32" y="4"/>
                    <a:pt x="22" y="2"/>
                    <a:pt x="11" y="0"/>
                  </a:cubicBezTo>
                  <a:cubicBezTo>
                    <a:pt x="11" y="3"/>
                    <a:pt x="10" y="6"/>
                    <a:pt x="8" y="8"/>
                  </a:cubicBezTo>
                  <a:cubicBezTo>
                    <a:pt x="6" y="11"/>
                    <a:pt x="3" y="14"/>
                    <a:pt x="0" y="15"/>
                  </a:cubicBezTo>
                  <a:cubicBezTo>
                    <a:pt x="1" y="17"/>
                    <a:pt x="2" y="19"/>
                    <a:pt x="4" y="22"/>
                  </a:cubicBezTo>
                  <a:cubicBezTo>
                    <a:pt x="9" y="30"/>
                    <a:pt x="14" y="39"/>
                    <a:pt x="19" y="47"/>
                  </a:cubicBezTo>
                  <a:cubicBezTo>
                    <a:pt x="24" y="49"/>
                    <a:pt x="29" y="50"/>
                    <a:pt x="34" y="49"/>
                  </a:cubicBezTo>
                  <a:cubicBezTo>
                    <a:pt x="44" y="47"/>
                    <a:pt x="36" y="37"/>
                    <a:pt x="32" y="33"/>
                  </a:cubicBezTo>
                  <a:close/>
                </a:path>
              </a:pathLst>
            </a:custGeom>
            <a:solidFill>
              <a:srgbClr val="F7BC8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4" name="CustomShape 126"/>
            <p:cNvSpPr/>
            <p:nvPr/>
          </p:nvSpPr>
          <p:spPr>
            <a:xfrm rot="17675400">
              <a:off x="8069760" y="874440"/>
              <a:ext cx="80640" cy="72720"/>
            </a:xfrm>
            <a:custGeom>
              <a:avLst/>
              <a:gdLst/>
              <a:ahLst/>
              <a:cxnLst/>
              <a:rect l="l" t="t" r="r" b="b"/>
              <a:pathLst>
                <a:path w="19" h="17">
                  <a:moveTo>
                    <a:pt x="19" y="4"/>
                  </a:moveTo>
                  <a:cubicBezTo>
                    <a:pt x="12" y="3"/>
                    <a:pt x="6" y="2"/>
                    <a:pt x="0" y="0"/>
                  </a:cubicBezTo>
                  <a:cubicBezTo>
                    <a:pt x="3" y="6"/>
                    <a:pt x="7" y="11"/>
                    <a:pt x="10" y="17"/>
                  </a:cubicBezTo>
                  <a:cubicBezTo>
                    <a:pt x="12" y="15"/>
                    <a:pt x="15" y="14"/>
                    <a:pt x="16" y="11"/>
                  </a:cubicBezTo>
                  <a:cubicBezTo>
                    <a:pt x="18" y="9"/>
                    <a:pt x="18" y="7"/>
                    <a:pt x="19" y="4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5" name="CustomShape 127"/>
            <p:cNvSpPr/>
            <p:nvPr/>
          </p:nvSpPr>
          <p:spPr>
            <a:xfrm rot="17675400">
              <a:off x="8745120" y="308160"/>
              <a:ext cx="185760" cy="195120"/>
            </a:xfrm>
            <a:custGeom>
              <a:avLst/>
              <a:gdLst/>
              <a:ahLst/>
              <a:cxnLst/>
              <a:rect l="l" t="t" r="r" b="b"/>
              <a:pathLst>
                <a:path w="44" h="46">
                  <a:moveTo>
                    <a:pt x="0" y="38"/>
                  </a:moveTo>
                  <a:cubicBezTo>
                    <a:pt x="6" y="41"/>
                    <a:pt x="13" y="44"/>
                    <a:pt x="19" y="46"/>
                  </a:cubicBezTo>
                  <a:cubicBezTo>
                    <a:pt x="27" y="44"/>
                    <a:pt x="33" y="39"/>
                    <a:pt x="38" y="33"/>
                  </a:cubicBezTo>
                  <a:cubicBezTo>
                    <a:pt x="44" y="24"/>
                    <a:pt x="43" y="16"/>
                    <a:pt x="39" y="7"/>
                  </a:cubicBezTo>
                  <a:cubicBezTo>
                    <a:pt x="35" y="5"/>
                    <a:pt x="31" y="2"/>
                    <a:pt x="26" y="0"/>
                  </a:cubicBezTo>
                  <a:cubicBezTo>
                    <a:pt x="29" y="15"/>
                    <a:pt x="15" y="36"/>
                    <a:pt x="0" y="38"/>
                  </a:cubicBezTo>
                  <a:close/>
                  <a:moveTo>
                    <a:pt x="36" y="17"/>
                  </a:moveTo>
                  <a:cubicBezTo>
                    <a:pt x="36" y="16"/>
                    <a:pt x="36" y="15"/>
                    <a:pt x="36" y="14"/>
                  </a:cubicBezTo>
                  <a:cubicBezTo>
                    <a:pt x="36" y="12"/>
                    <a:pt x="37" y="12"/>
                    <a:pt x="38" y="14"/>
                  </a:cubicBezTo>
                  <a:cubicBezTo>
                    <a:pt x="38" y="14"/>
                    <a:pt x="38" y="15"/>
                    <a:pt x="39" y="16"/>
                  </a:cubicBezTo>
                  <a:cubicBezTo>
                    <a:pt x="39" y="18"/>
                    <a:pt x="36" y="18"/>
                    <a:pt x="36" y="17"/>
                  </a:cubicBezTo>
                  <a:close/>
                  <a:moveTo>
                    <a:pt x="34" y="16"/>
                  </a:moveTo>
                  <a:cubicBezTo>
                    <a:pt x="35" y="17"/>
                    <a:pt x="35" y="18"/>
                    <a:pt x="35" y="20"/>
                  </a:cubicBezTo>
                  <a:cubicBezTo>
                    <a:pt x="35" y="21"/>
                    <a:pt x="33" y="21"/>
                    <a:pt x="33" y="20"/>
                  </a:cubicBezTo>
                  <a:cubicBezTo>
                    <a:pt x="33" y="18"/>
                    <a:pt x="32" y="17"/>
                    <a:pt x="32" y="16"/>
                  </a:cubicBezTo>
                  <a:cubicBezTo>
                    <a:pt x="32" y="15"/>
                    <a:pt x="34" y="15"/>
                    <a:pt x="34" y="16"/>
                  </a:cubicBezTo>
                  <a:close/>
                </a:path>
              </a:pathLst>
            </a:custGeom>
            <a:solidFill>
              <a:srgbClr val="F071A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6" name="CustomShape 128"/>
            <p:cNvSpPr/>
            <p:nvPr/>
          </p:nvSpPr>
          <p:spPr>
            <a:xfrm rot="17675400">
              <a:off x="8674200" y="363600"/>
              <a:ext cx="68040" cy="60120"/>
            </a:xfrm>
            <a:custGeom>
              <a:avLst/>
              <a:gdLst/>
              <a:ahLst/>
              <a:cxnLst/>
              <a:rect l="l" t="t" r="r" b="b"/>
              <a:pathLst>
                <a:path w="16" h="14">
                  <a:moveTo>
                    <a:pt x="16" y="14"/>
                  </a:moveTo>
                  <a:cubicBezTo>
                    <a:pt x="16" y="13"/>
                    <a:pt x="16" y="11"/>
                    <a:pt x="16" y="10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3" y="5"/>
                    <a:pt x="5" y="7"/>
                    <a:pt x="8" y="8"/>
                  </a:cubicBezTo>
                  <a:cubicBezTo>
                    <a:pt x="11" y="10"/>
                    <a:pt x="13" y="12"/>
                    <a:pt x="1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7" name="CustomShape 129"/>
            <p:cNvSpPr/>
            <p:nvPr/>
          </p:nvSpPr>
          <p:spPr>
            <a:xfrm rot="17675400">
              <a:off x="8291520" y="520200"/>
              <a:ext cx="306360" cy="185760"/>
            </a:xfrm>
            <a:custGeom>
              <a:avLst/>
              <a:gdLst/>
              <a:ahLst/>
              <a:cxnLst/>
              <a:rect l="l" t="t" r="r" b="b"/>
              <a:pathLst>
                <a:path w="72" h="44">
                  <a:moveTo>
                    <a:pt x="70" y="41"/>
                  </a:moveTo>
                  <a:cubicBezTo>
                    <a:pt x="52" y="22"/>
                    <a:pt x="24" y="1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21" y="18"/>
                    <a:pt x="44" y="35"/>
                    <a:pt x="68" y="44"/>
                  </a:cubicBezTo>
                  <a:cubicBezTo>
                    <a:pt x="70" y="44"/>
                    <a:pt x="72" y="42"/>
                    <a:pt x="7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18" name="Group 130"/>
          <p:cNvGrpSpPr/>
          <p:nvPr/>
        </p:nvGrpSpPr>
        <p:grpSpPr>
          <a:xfrm>
            <a:off x="9229680" y="432360"/>
            <a:ext cx="1378440" cy="1383120"/>
            <a:chOff x="9229680" y="432360"/>
            <a:chExt cx="1378440" cy="1383120"/>
          </a:xfrm>
        </p:grpSpPr>
        <p:sp>
          <p:nvSpPr>
            <p:cNvPr id="1419" name="CustomShape 131"/>
            <p:cNvSpPr/>
            <p:nvPr/>
          </p:nvSpPr>
          <p:spPr>
            <a:xfrm rot="19628400">
              <a:off x="9416160" y="1077480"/>
              <a:ext cx="68400" cy="52200"/>
            </a:xfrm>
            <a:custGeom>
              <a:avLst/>
              <a:gdLst/>
              <a:ahLst/>
              <a:cxnLst/>
              <a:rect l="l" t="t" r="r" b="b"/>
              <a:pathLst>
                <a:path w="26" h="20">
                  <a:moveTo>
                    <a:pt x="26" y="3"/>
                  </a:moveTo>
                  <a:cubicBezTo>
                    <a:pt x="22" y="2"/>
                    <a:pt x="11" y="0"/>
                    <a:pt x="8" y="2"/>
                  </a:cubicBezTo>
                  <a:cubicBezTo>
                    <a:pt x="0" y="7"/>
                    <a:pt x="14" y="16"/>
                    <a:pt x="22" y="20"/>
                  </a:cubicBezTo>
                  <a:cubicBezTo>
                    <a:pt x="23" y="15"/>
                    <a:pt x="24" y="9"/>
                    <a:pt x="26" y="3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0" name="CustomShape 132"/>
            <p:cNvSpPr/>
            <p:nvPr/>
          </p:nvSpPr>
          <p:spPr>
            <a:xfrm rot="19628400">
              <a:off x="9389520" y="968400"/>
              <a:ext cx="57960" cy="44280"/>
            </a:xfrm>
            <a:custGeom>
              <a:avLst/>
              <a:gdLst/>
              <a:ahLst/>
              <a:cxnLst/>
              <a:rect l="l" t="t" r="r" b="b"/>
              <a:pathLst>
                <a:path w="22" h="17">
                  <a:moveTo>
                    <a:pt x="22" y="2"/>
                  </a:moveTo>
                  <a:cubicBezTo>
                    <a:pt x="17" y="0"/>
                    <a:pt x="12" y="0"/>
                    <a:pt x="8" y="1"/>
                  </a:cubicBezTo>
                  <a:cubicBezTo>
                    <a:pt x="0" y="6"/>
                    <a:pt x="10" y="13"/>
                    <a:pt x="17" y="17"/>
                  </a:cubicBezTo>
                  <a:cubicBezTo>
                    <a:pt x="19" y="12"/>
                    <a:pt x="20" y="7"/>
                    <a:pt x="22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1" name="CustomShape 133"/>
            <p:cNvSpPr/>
            <p:nvPr/>
          </p:nvSpPr>
          <p:spPr>
            <a:xfrm rot="19628400">
              <a:off x="9547920" y="1326960"/>
              <a:ext cx="52200" cy="63720"/>
            </a:xfrm>
            <a:custGeom>
              <a:avLst/>
              <a:gdLst/>
              <a:ahLst/>
              <a:cxnLst/>
              <a:rect l="l" t="t" r="r" b="b"/>
              <a:pathLst>
                <a:path w="20" h="24">
                  <a:moveTo>
                    <a:pt x="4" y="5"/>
                  </a:moveTo>
                  <a:cubicBezTo>
                    <a:pt x="2" y="7"/>
                    <a:pt x="0" y="11"/>
                    <a:pt x="0" y="14"/>
                  </a:cubicBezTo>
                  <a:cubicBezTo>
                    <a:pt x="1" y="19"/>
                    <a:pt x="7" y="20"/>
                    <a:pt x="10" y="21"/>
                  </a:cubicBezTo>
                  <a:cubicBezTo>
                    <a:pt x="13" y="22"/>
                    <a:pt x="15" y="23"/>
                    <a:pt x="17" y="24"/>
                  </a:cubicBezTo>
                  <a:cubicBezTo>
                    <a:pt x="18" y="17"/>
                    <a:pt x="19" y="9"/>
                    <a:pt x="20" y="1"/>
                  </a:cubicBezTo>
                  <a:cubicBezTo>
                    <a:pt x="14" y="0"/>
                    <a:pt x="8" y="1"/>
                    <a:pt x="4" y="5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2" name="CustomShape 134"/>
            <p:cNvSpPr/>
            <p:nvPr/>
          </p:nvSpPr>
          <p:spPr>
            <a:xfrm rot="19628400">
              <a:off x="9612720" y="1468800"/>
              <a:ext cx="57960" cy="54720"/>
            </a:xfrm>
            <a:custGeom>
              <a:avLst/>
              <a:gdLst/>
              <a:ahLst/>
              <a:cxnLst/>
              <a:rect l="l" t="t" r="r" b="b"/>
              <a:pathLst>
                <a:path w="22" h="21">
                  <a:moveTo>
                    <a:pt x="8" y="2"/>
                  </a:moveTo>
                  <a:cubicBezTo>
                    <a:pt x="3" y="4"/>
                    <a:pt x="0" y="10"/>
                    <a:pt x="5" y="14"/>
                  </a:cubicBezTo>
                  <a:cubicBezTo>
                    <a:pt x="8" y="16"/>
                    <a:pt x="11" y="17"/>
                    <a:pt x="13" y="18"/>
                  </a:cubicBezTo>
                  <a:cubicBezTo>
                    <a:pt x="16" y="19"/>
                    <a:pt x="19" y="20"/>
                    <a:pt x="21" y="21"/>
                  </a:cubicBezTo>
                  <a:cubicBezTo>
                    <a:pt x="22" y="14"/>
                    <a:pt x="22" y="7"/>
                    <a:pt x="22" y="1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3" name="CustomShape 135"/>
            <p:cNvSpPr/>
            <p:nvPr/>
          </p:nvSpPr>
          <p:spPr>
            <a:xfrm rot="19628400">
              <a:off x="9485640" y="1198080"/>
              <a:ext cx="50040" cy="61560"/>
            </a:xfrm>
            <a:custGeom>
              <a:avLst/>
              <a:gdLst/>
              <a:ahLst/>
              <a:cxnLst/>
              <a:rect l="l" t="t" r="r" b="b"/>
              <a:pathLst>
                <a:path w="19" h="23">
                  <a:moveTo>
                    <a:pt x="19" y="2"/>
                  </a:moveTo>
                  <a:cubicBezTo>
                    <a:pt x="15" y="1"/>
                    <a:pt x="10" y="0"/>
                    <a:pt x="7" y="3"/>
                  </a:cubicBezTo>
                  <a:cubicBezTo>
                    <a:pt x="0" y="10"/>
                    <a:pt x="10" y="18"/>
                    <a:pt x="16" y="23"/>
                  </a:cubicBezTo>
                  <a:cubicBezTo>
                    <a:pt x="17" y="16"/>
                    <a:pt x="18" y="9"/>
                    <a:pt x="19" y="2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4" name="CustomShape 136"/>
            <p:cNvSpPr/>
            <p:nvPr/>
          </p:nvSpPr>
          <p:spPr>
            <a:xfrm rot="19628400">
              <a:off x="9669600" y="1582200"/>
              <a:ext cx="65880" cy="52200"/>
            </a:xfrm>
            <a:custGeom>
              <a:avLst/>
              <a:gdLst/>
              <a:ahLst/>
              <a:cxnLst/>
              <a:rect l="l" t="t" r="r" b="b"/>
              <a:pathLst>
                <a:path w="25" h="20">
                  <a:moveTo>
                    <a:pt x="5" y="9"/>
                  </a:moveTo>
                  <a:cubicBezTo>
                    <a:pt x="9" y="16"/>
                    <a:pt x="17" y="18"/>
                    <a:pt x="25" y="20"/>
                  </a:cubicBezTo>
                  <a:cubicBezTo>
                    <a:pt x="25" y="14"/>
                    <a:pt x="25" y="9"/>
                    <a:pt x="25" y="3"/>
                  </a:cubicBezTo>
                  <a:cubicBezTo>
                    <a:pt x="13" y="1"/>
                    <a:pt x="0" y="0"/>
                    <a:pt x="5" y="9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5" name="CustomShape 137"/>
            <p:cNvSpPr/>
            <p:nvPr/>
          </p:nvSpPr>
          <p:spPr>
            <a:xfrm rot="19628400">
              <a:off x="9514440" y="602640"/>
              <a:ext cx="866520" cy="974880"/>
            </a:xfrm>
            <a:custGeom>
              <a:avLst/>
              <a:gdLst/>
              <a:ahLst/>
              <a:cxnLst/>
              <a:rect l="l" t="t" r="r" b="b"/>
              <a:pathLst>
                <a:path w="329" h="370">
                  <a:moveTo>
                    <a:pt x="42" y="17"/>
                  </a:moveTo>
                  <a:cubicBezTo>
                    <a:pt x="40" y="23"/>
                    <a:pt x="38" y="29"/>
                    <a:pt x="37" y="35"/>
                  </a:cubicBezTo>
                  <a:cubicBezTo>
                    <a:pt x="40" y="38"/>
                    <a:pt x="42" y="40"/>
                    <a:pt x="44" y="43"/>
                  </a:cubicBezTo>
                  <a:cubicBezTo>
                    <a:pt x="45" y="45"/>
                    <a:pt x="43" y="47"/>
                    <a:pt x="41" y="46"/>
                  </a:cubicBezTo>
                  <a:cubicBezTo>
                    <a:pt x="40" y="45"/>
                    <a:pt x="37" y="43"/>
                    <a:pt x="35" y="42"/>
                  </a:cubicBezTo>
                  <a:cubicBezTo>
                    <a:pt x="31" y="53"/>
                    <a:pt x="28" y="65"/>
                    <a:pt x="26" y="77"/>
                  </a:cubicBezTo>
                  <a:cubicBezTo>
                    <a:pt x="29" y="79"/>
                    <a:pt x="32" y="82"/>
                    <a:pt x="33" y="86"/>
                  </a:cubicBezTo>
                  <a:cubicBezTo>
                    <a:pt x="34" y="88"/>
                    <a:pt x="31" y="89"/>
                    <a:pt x="30" y="88"/>
                  </a:cubicBezTo>
                  <a:cubicBezTo>
                    <a:pt x="28" y="86"/>
                    <a:pt x="26" y="85"/>
                    <a:pt x="24" y="83"/>
                  </a:cubicBezTo>
                  <a:cubicBezTo>
                    <a:pt x="21" y="97"/>
                    <a:pt x="18" y="111"/>
                    <a:pt x="15" y="125"/>
                  </a:cubicBezTo>
                  <a:cubicBezTo>
                    <a:pt x="20" y="126"/>
                    <a:pt x="25" y="129"/>
                    <a:pt x="27" y="134"/>
                  </a:cubicBezTo>
                  <a:cubicBezTo>
                    <a:pt x="27" y="135"/>
                    <a:pt x="25" y="137"/>
                    <a:pt x="24" y="136"/>
                  </a:cubicBezTo>
                  <a:cubicBezTo>
                    <a:pt x="21" y="134"/>
                    <a:pt x="18" y="133"/>
                    <a:pt x="14" y="132"/>
                  </a:cubicBezTo>
                  <a:cubicBezTo>
                    <a:pt x="12" y="147"/>
                    <a:pt x="9" y="161"/>
                    <a:pt x="8" y="176"/>
                  </a:cubicBezTo>
                  <a:cubicBezTo>
                    <a:pt x="11" y="177"/>
                    <a:pt x="15" y="178"/>
                    <a:pt x="17" y="180"/>
                  </a:cubicBezTo>
                  <a:cubicBezTo>
                    <a:pt x="19" y="181"/>
                    <a:pt x="19" y="183"/>
                    <a:pt x="17" y="184"/>
                  </a:cubicBezTo>
                  <a:cubicBezTo>
                    <a:pt x="14" y="185"/>
                    <a:pt x="10" y="184"/>
                    <a:pt x="7" y="184"/>
                  </a:cubicBezTo>
                  <a:cubicBezTo>
                    <a:pt x="7" y="185"/>
                    <a:pt x="7" y="186"/>
                    <a:pt x="7" y="186"/>
                  </a:cubicBezTo>
                  <a:cubicBezTo>
                    <a:pt x="5" y="203"/>
                    <a:pt x="4" y="219"/>
                    <a:pt x="3" y="235"/>
                  </a:cubicBezTo>
                  <a:cubicBezTo>
                    <a:pt x="7" y="236"/>
                    <a:pt x="10" y="238"/>
                    <a:pt x="13" y="239"/>
                  </a:cubicBezTo>
                  <a:cubicBezTo>
                    <a:pt x="15" y="240"/>
                    <a:pt x="14" y="243"/>
                    <a:pt x="12" y="243"/>
                  </a:cubicBezTo>
                  <a:cubicBezTo>
                    <a:pt x="9" y="244"/>
                    <a:pt x="6" y="243"/>
                    <a:pt x="3" y="243"/>
                  </a:cubicBezTo>
                  <a:cubicBezTo>
                    <a:pt x="2" y="258"/>
                    <a:pt x="2" y="273"/>
                    <a:pt x="1" y="288"/>
                  </a:cubicBezTo>
                  <a:cubicBezTo>
                    <a:pt x="5" y="289"/>
                    <a:pt x="7" y="291"/>
                    <a:pt x="9" y="292"/>
                  </a:cubicBezTo>
                  <a:cubicBezTo>
                    <a:pt x="10" y="293"/>
                    <a:pt x="9" y="296"/>
                    <a:pt x="7" y="296"/>
                  </a:cubicBezTo>
                  <a:cubicBezTo>
                    <a:pt x="6" y="296"/>
                    <a:pt x="4" y="295"/>
                    <a:pt x="1" y="295"/>
                  </a:cubicBezTo>
                  <a:cubicBezTo>
                    <a:pt x="1" y="301"/>
                    <a:pt x="1" y="306"/>
                    <a:pt x="1" y="312"/>
                  </a:cubicBezTo>
                  <a:cubicBezTo>
                    <a:pt x="2" y="312"/>
                    <a:pt x="2" y="313"/>
                    <a:pt x="3" y="313"/>
                  </a:cubicBezTo>
                  <a:cubicBezTo>
                    <a:pt x="4" y="314"/>
                    <a:pt x="4" y="316"/>
                    <a:pt x="3" y="317"/>
                  </a:cubicBezTo>
                  <a:cubicBezTo>
                    <a:pt x="2" y="317"/>
                    <a:pt x="2" y="318"/>
                    <a:pt x="1" y="318"/>
                  </a:cubicBezTo>
                  <a:cubicBezTo>
                    <a:pt x="1" y="329"/>
                    <a:pt x="0" y="340"/>
                    <a:pt x="0" y="352"/>
                  </a:cubicBezTo>
                  <a:cubicBezTo>
                    <a:pt x="58" y="350"/>
                    <a:pt x="117" y="357"/>
                    <a:pt x="174" y="362"/>
                  </a:cubicBezTo>
                  <a:cubicBezTo>
                    <a:pt x="206" y="365"/>
                    <a:pt x="238" y="367"/>
                    <a:pt x="270" y="370"/>
                  </a:cubicBezTo>
                  <a:cubicBezTo>
                    <a:pt x="271" y="318"/>
                    <a:pt x="280" y="266"/>
                    <a:pt x="289" y="217"/>
                  </a:cubicBezTo>
                  <a:cubicBezTo>
                    <a:pt x="300" y="157"/>
                    <a:pt x="313" y="98"/>
                    <a:pt x="329" y="40"/>
                  </a:cubicBezTo>
                  <a:cubicBezTo>
                    <a:pt x="240" y="8"/>
                    <a:pt x="135" y="0"/>
                    <a:pt x="42" y="17"/>
                  </a:cubicBezTo>
                  <a:close/>
                  <a:moveTo>
                    <a:pt x="27" y="333"/>
                  </a:moveTo>
                  <a:cubicBezTo>
                    <a:pt x="25" y="335"/>
                    <a:pt x="23" y="336"/>
                    <a:pt x="21" y="337"/>
                  </a:cubicBezTo>
                  <a:cubicBezTo>
                    <a:pt x="18" y="339"/>
                    <a:pt x="16" y="335"/>
                    <a:pt x="18" y="334"/>
                  </a:cubicBezTo>
                  <a:cubicBezTo>
                    <a:pt x="20" y="333"/>
                    <a:pt x="23" y="331"/>
                    <a:pt x="25" y="331"/>
                  </a:cubicBezTo>
                  <a:cubicBezTo>
                    <a:pt x="27" y="330"/>
                    <a:pt x="28" y="332"/>
                    <a:pt x="27" y="333"/>
                  </a:cubicBezTo>
                  <a:close/>
                  <a:moveTo>
                    <a:pt x="31" y="344"/>
                  </a:moveTo>
                  <a:cubicBezTo>
                    <a:pt x="29" y="344"/>
                    <a:pt x="29" y="341"/>
                    <a:pt x="31" y="341"/>
                  </a:cubicBezTo>
                  <a:cubicBezTo>
                    <a:pt x="33" y="341"/>
                    <a:pt x="33" y="344"/>
                    <a:pt x="31" y="344"/>
                  </a:cubicBezTo>
                  <a:close/>
                  <a:moveTo>
                    <a:pt x="32" y="318"/>
                  </a:moveTo>
                  <a:cubicBezTo>
                    <a:pt x="30" y="320"/>
                    <a:pt x="27" y="321"/>
                    <a:pt x="24" y="322"/>
                  </a:cubicBezTo>
                  <a:cubicBezTo>
                    <a:pt x="21" y="324"/>
                    <a:pt x="18" y="325"/>
                    <a:pt x="16" y="327"/>
                  </a:cubicBezTo>
                  <a:cubicBezTo>
                    <a:pt x="14" y="328"/>
                    <a:pt x="12" y="326"/>
                    <a:pt x="14" y="324"/>
                  </a:cubicBezTo>
                  <a:cubicBezTo>
                    <a:pt x="18" y="320"/>
                    <a:pt x="25" y="315"/>
                    <a:pt x="32" y="316"/>
                  </a:cubicBezTo>
                  <a:cubicBezTo>
                    <a:pt x="33" y="316"/>
                    <a:pt x="34" y="318"/>
                    <a:pt x="32" y="318"/>
                  </a:cubicBezTo>
                  <a:close/>
                  <a:moveTo>
                    <a:pt x="278" y="76"/>
                  </a:moveTo>
                  <a:cubicBezTo>
                    <a:pt x="284" y="77"/>
                    <a:pt x="284" y="77"/>
                    <a:pt x="284" y="77"/>
                  </a:cubicBezTo>
                  <a:cubicBezTo>
                    <a:pt x="284" y="83"/>
                    <a:pt x="284" y="83"/>
                    <a:pt x="284" y="83"/>
                  </a:cubicBezTo>
                  <a:cubicBezTo>
                    <a:pt x="282" y="109"/>
                    <a:pt x="277" y="136"/>
                    <a:pt x="269" y="161"/>
                  </a:cubicBezTo>
                  <a:cubicBezTo>
                    <a:pt x="267" y="168"/>
                    <a:pt x="267" y="168"/>
                    <a:pt x="267" y="168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192" y="174"/>
                    <a:pt x="126" y="158"/>
                    <a:pt x="62" y="144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5" y="108"/>
                    <a:pt x="63" y="79"/>
                    <a:pt x="74" y="53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12" y="45"/>
                    <a:pt x="142" y="49"/>
                    <a:pt x="170" y="53"/>
                  </a:cubicBezTo>
                  <a:cubicBezTo>
                    <a:pt x="207" y="58"/>
                    <a:pt x="243" y="66"/>
                    <a:pt x="278" y="7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6" name="CustomShape 138"/>
            <p:cNvSpPr/>
            <p:nvPr/>
          </p:nvSpPr>
          <p:spPr>
            <a:xfrm rot="19628400">
              <a:off x="9536040" y="676080"/>
              <a:ext cx="719640" cy="938160"/>
            </a:xfrm>
            <a:custGeom>
              <a:avLst/>
              <a:gdLst/>
              <a:ahLst/>
              <a:cxnLst/>
              <a:rect l="l" t="t" r="r" b="b"/>
              <a:pathLst>
                <a:path w="273" h="356">
                  <a:moveTo>
                    <a:pt x="244" y="314"/>
                  </a:moveTo>
                  <a:cubicBezTo>
                    <a:pt x="214" y="316"/>
                    <a:pt x="184" y="317"/>
                    <a:pt x="154" y="315"/>
                  </a:cubicBezTo>
                  <a:cubicBezTo>
                    <a:pt x="128" y="313"/>
                    <a:pt x="101" y="309"/>
                    <a:pt x="74" y="307"/>
                  </a:cubicBezTo>
                  <a:cubicBezTo>
                    <a:pt x="71" y="307"/>
                    <a:pt x="69" y="304"/>
                    <a:pt x="70" y="301"/>
                  </a:cubicBezTo>
                  <a:cubicBezTo>
                    <a:pt x="73" y="291"/>
                    <a:pt x="77" y="281"/>
                    <a:pt x="82" y="272"/>
                  </a:cubicBezTo>
                  <a:cubicBezTo>
                    <a:pt x="62" y="277"/>
                    <a:pt x="44" y="287"/>
                    <a:pt x="23" y="292"/>
                  </a:cubicBezTo>
                  <a:cubicBezTo>
                    <a:pt x="21" y="292"/>
                    <a:pt x="18" y="291"/>
                    <a:pt x="18" y="289"/>
                  </a:cubicBezTo>
                  <a:cubicBezTo>
                    <a:pt x="7" y="240"/>
                    <a:pt x="21" y="190"/>
                    <a:pt x="32" y="143"/>
                  </a:cubicBezTo>
                  <a:cubicBezTo>
                    <a:pt x="43" y="95"/>
                    <a:pt x="50" y="47"/>
                    <a:pt x="64" y="0"/>
                  </a:cubicBezTo>
                  <a:cubicBezTo>
                    <a:pt x="56" y="1"/>
                    <a:pt x="49" y="2"/>
                    <a:pt x="42" y="3"/>
                  </a:cubicBezTo>
                  <a:cubicBezTo>
                    <a:pt x="40" y="9"/>
                    <a:pt x="38" y="15"/>
                    <a:pt x="37" y="21"/>
                  </a:cubicBezTo>
                  <a:cubicBezTo>
                    <a:pt x="40" y="24"/>
                    <a:pt x="42" y="26"/>
                    <a:pt x="44" y="29"/>
                  </a:cubicBezTo>
                  <a:cubicBezTo>
                    <a:pt x="45" y="31"/>
                    <a:pt x="43" y="33"/>
                    <a:pt x="41" y="32"/>
                  </a:cubicBezTo>
                  <a:cubicBezTo>
                    <a:pt x="40" y="31"/>
                    <a:pt x="37" y="29"/>
                    <a:pt x="35" y="28"/>
                  </a:cubicBezTo>
                  <a:cubicBezTo>
                    <a:pt x="31" y="39"/>
                    <a:pt x="28" y="51"/>
                    <a:pt x="26" y="63"/>
                  </a:cubicBezTo>
                  <a:cubicBezTo>
                    <a:pt x="29" y="65"/>
                    <a:pt x="32" y="68"/>
                    <a:pt x="33" y="72"/>
                  </a:cubicBezTo>
                  <a:cubicBezTo>
                    <a:pt x="34" y="74"/>
                    <a:pt x="31" y="75"/>
                    <a:pt x="30" y="74"/>
                  </a:cubicBezTo>
                  <a:cubicBezTo>
                    <a:pt x="28" y="72"/>
                    <a:pt x="26" y="71"/>
                    <a:pt x="24" y="69"/>
                  </a:cubicBezTo>
                  <a:cubicBezTo>
                    <a:pt x="21" y="83"/>
                    <a:pt x="18" y="97"/>
                    <a:pt x="15" y="111"/>
                  </a:cubicBezTo>
                  <a:cubicBezTo>
                    <a:pt x="20" y="112"/>
                    <a:pt x="25" y="115"/>
                    <a:pt x="27" y="120"/>
                  </a:cubicBezTo>
                  <a:cubicBezTo>
                    <a:pt x="27" y="121"/>
                    <a:pt x="25" y="123"/>
                    <a:pt x="24" y="122"/>
                  </a:cubicBezTo>
                  <a:cubicBezTo>
                    <a:pt x="21" y="120"/>
                    <a:pt x="18" y="119"/>
                    <a:pt x="14" y="118"/>
                  </a:cubicBezTo>
                  <a:cubicBezTo>
                    <a:pt x="12" y="133"/>
                    <a:pt x="9" y="147"/>
                    <a:pt x="8" y="162"/>
                  </a:cubicBezTo>
                  <a:cubicBezTo>
                    <a:pt x="11" y="163"/>
                    <a:pt x="15" y="164"/>
                    <a:pt x="17" y="166"/>
                  </a:cubicBezTo>
                  <a:cubicBezTo>
                    <a:pt x="19" y="167"/>
                    <a:pt x="19" y="169"/>
                    <a:pt x="17" y="170"/>
                  </a:cubicBezTo>
                  <a:cubicBezTo>
                    <a:pt x="14" y="171"/>
                    <a:pt x="10" y="170"/>
                    <a:pt x="7" y="170"/>
                  </a:cubicBezTo>
                  <a:cubicBezTo>
                    <a:pt x="7" y="171"/>
                    <a:pt x="7" y="172"/>
                    <a:pt x="7" y="172"/>
                  </a:cubicBezTo>
                  <a:cubicBezTo>
                    <a:pt x="5" y="189"/>
                    <a:pt x="4" y="205"/>
                    <a:pt x="3" y="221"/>
                  </a:cubicBezTo>
                  <a:cubicBezTo>
                    <a:pt x="7" y="222"/>
                    <a:pt x="10" y="224"/>
                    <a:pt x="13" y="225"/>
                  </a:cubicBezTo>
                  <a:cubicBezTo>
                    <a:pt x="15" y="226"/>
                    <a:pt x="14" y="229"/>
                    <a:pt x="12" y="229"/>
                  </a:cubicBezTo>
                  <a:cubicBezTo>
                    <a:pt x="9" y="230"/>
                    <a:pt x="6" y="229"/>
                    <a:pt x="3" y="229"/>
                  </a:cubicBezTo>
                  <a:cubicBezTo>
                    <a:pt x="2" y="244"/>
                    <a:pt x="2" y="259"/>
                    <a:pt x="1" y="274"/>
                  </a:cubicBezTo>
                  <a:cubicBezTo>
                    <a:pt x="5" y="275"/>
                    <a:pt x="7" y="277"/>
                    <a:pt x="9" y="278"/>
                  </a:cubicBezTo>
                  <a:cubicBezTo>
                    <a:pt x="10" y="279"/>
                    <a:pt x="9" y="282"/>
                    <a:pt x="7" y="282"/>
                  </a:cubicBezTo>
                  <a:cubicBezTo>
                    <a:pt x="6" y="282"/>
                    <a:pt x="4" y="281"/>
                    <a:pt x="1" y="281"/>
                  </a:cubicBezTo>
                  <a:cubicBezTo>
                    <a:pt x="1" y="287"/>
                    <a:pt x="1" y="292"/>
                    <a:pt x="1" y="298"/>
                  </a:cubicBezTo>
                  <a:cubicBezTo>
                    <a:pt x="2" y="298"/>
                    <a:pt x="2" y="299"/>
                    <a:pt x="3" y="299"/>
                  </a:cubicBezTo>
                  <a:cubicBezTo>
                    <a:pt x="4" y="300"/>
                    <a:pt x="4" y="302"/>
                    <a:pt x="3" y="303"/>
                  </a:cubicBezTo>
                  <a:cubicBezTo>
                    <a:pt x="2" y="303"/>
                    <a:pt x="2" y="304"/>
                    <a:pt x="1" y="304"/>
                  </a:cubicBezTo>
                  <a:cubicBezTo>
                    <a:pt x="1" y="315"/>
                    <a:pt x="0" y="326"/>
                    <a:pt x="0" y="338"/>
                  </a:cubicBezTo>
                  <a:cubicBezTo>
                    <a:pt x="58" y="336"/>
                    <a:pt x="117" y="343"/>
                    <a:pt x="174" y="348"/>
                  </a:cubicBezTo>
                  <a:cubicBezTo>
                    <a:pt x="206" y="351"/>
                    <a:pt x="238" y="353"/>
                    <a:pt x="270" y="356"/>
                  </a:cubicBezTo>
                  <a:cubicBezTo>
                    <a:pt x="271" y="341"/>
                    <a:pt x="272" y="326"/>
                    <a:pt x="273" y="311"/>
                  </a:cubicBezTo>
                  <a:cubicBezTo>
                    <a:pt x="263" y="312"/>
                    <a:pt x="254" y="313"/>
                    <a:pt x="244" y="314"/>
                  </a:cubicBezTo>
                  <a:close/>
                  <a:moveTo>
                    <a:pt x="27" y="319"/>
                  </a:moveTo>
                  <a:cubicBezTo>
                    <a:pt x="25" y="321"/>
                    <a:pt x="23" y="322"/>
                    <a:pt x="21" y="323"/>
                  </a:cubicBezTo>
                  <a:cubicBezTo>
                    <a:pt x="18" y="325"/>
                    <a:pt x="16" y="321"/>
                    <a:pt x="18" y="320"/>
                  </a:cubicBezTo>
                  <a:cubicBezTo>
                    <a:pt x="20" y="319"/>
                    <a:pt x="23" y="317"/>
                    <a:pt x="25" y="317"/>
                  </a:cubicBezTo>
                  <a:cubicBezTo>
                    <a:pt x="27" y="316"/>
                    <a:pt x="28" y="318"/>
                    <a:pt x="27" y="319"/>
                  </a:cubicBezTo>
                  <a:close/>
                  <a:moveTo>
                    <a:pt x="31" y="330"/>
                  </a:moveTo>
                  <a:cubicBezTo>
                    <a:pt x="29" y="330"/>
                    <a:pt x="29" y="327"/>
                    <a:pt x="31" y="327"/>
                  </a:cubicBezTo>
                  <a:cubicBezTo>
                    <a:pt x="33" y="327"/>
                    <a:pt x="33" y="330"/>
                    <a:pt x="31" y="330"/>
                  </a:cubicBezTo>
                  <a:close/>
                  <a:moveTo>
                    <a:pt x="32" y="304"/>
                  </a:moveTo>
                  <a:cubicBezTo>
                    <a:pt x="30" y="306"/>
                    <a:pt x="27" y="307"/>
                    <a:pt x="24" y="308"/>
                  </a:cubicBezTo>
                  <a:cubicBezTo>
                    <a:pt x="21" y="310"/>
                    <a:pt x="18" y="311"/>
                    <a:pt x="16" y="313"/>
                  </a:cubicBezTo>
                  <a:cubicBezTo>
                    <a:pt x="14" y="314"/>
                    <a:pt x="12" y="312"/>
                    <a:pt x="14" y="310"/>
                  </a:cubicBezTo>
                  <a:cubicBezTo>
                    <a:pt x="18" y="306"/>
                    <a:pt x="25" y="301"/>
                    <a:pt x="32" y="302"/>
                  </a:cubicBezTo>
                  <a:cubicBezTo>
                    <a:pt x="33" y="302"/>
                    <a:pt x="34" y="304"/>
                    <a:pt x="32" y="304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7" name="CustomShape 139"/>
            <p:cNvSpPr/>
            <p:nvPr/>
          </p:nvSpPr>
          <p:spPr>
            <a:xfrm rot="19628400">
              <a:off x="9567000" y="766440"/>
              <a:ext cx="563040" cy="287280"/>
            </a:xfrm>
            <a:custGeom>
              <a:avLst/>
              <a:gdLst/>
              <a:ahLst/>
              <a:cxnLst/>
              <a:rect l="l" t="t" r="r" b="b"/>
              <a:pathLst>
                <a:path w="214" h="109">
                  <a:moveTo>
                    <a:pt x="0" y="85"/>
                  </a:move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204" y="82"/>
                    <a:pt x="210" y="56"/>
                    <a:pt x="214" y="29"/>
                  </a:cubicBezTo>
                  <a:cubicBezTo>
                    <a:pt x="201" y="27"/>
                    <a:pt x="188" y="23"/>
                    <a:pt x="175" y="20"/>
                  </a:cubicBezTo>
                  <a:cubicBezTo>
                    <a:pt x="156" y="16"/>
                    <a:pt x="136" y="12"/>
                    <a:pt x="116" y="9"/>
                  </a:cubicBezTo>
                  <a:cubicBezTo>
                    <a:pt x="83" y="4"/>
                    <a:pt x="50" y="4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8" name="CustomShape 140"/>
            <p:cNvSpPr/>
            <p:nvPr/>
          </p:nvSpPr>
          <p:spPr>
            <a:xfrm rot="19628400">
              <a:off x="9570240" y="777960"/>
              <a:ext cx="520920" cy="287280"/>
            </a:xfrm>
            <a:custGeom>
              <a:avLst/>
              <a:gdLst/>
              <a:ahLst/>
              <a:cxnLst/>
              <a:rect l="l" t="t" r="r" b="b"/>
              <a:pathLst>
                <a:path w="198" h="109">
                  <a:moveTo>
                    <a:pt x="113" y="88"/>
                  </a:moveTo>
                  <a:cubicBezTo>
                    <a:pt x="94" y="84"/>
                    <a:pt x="75" y="77"/>
                    <a:pt x="56" y="72"/>
                  </a:cubicBezTo>
                  <a:cubicBezTo>
                    <a:pt x="45" y="69"/>
                    <a:pt x="33" y="66"/>
                    <a:pt x="24" y="59"/>
                  </a:cubicBezTo>
                  <a:cubicBezTo>
                    <a:pt x="6" y="44"/>
                    <a:pt x="14" y="2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28"/>
                    <a:pt x="4" y="56"/>
                    <a:pt x="0" y="85"/>
                  </a:cubicBezTo>
                  <a:cubicBezTo>
                    <a:pt x="33" y="92"/>
                    <a:pt x="66" y="98"/>
                    <a:pt x="99" y="104"/>
                  </a:cubicBezTo>
                  <a:cubicBezTo>
                    <a:pt x="132" y="109"/>
                    <a:pt x="165" y="106"/>
                    <a:pt x="197" y="108"/>
                  </a:cubicBezTo>
                  <a:cubicBezTo>
                    <a:pt x="198" y="106"/>
                    <a:pt x="198" y="105"/>
                    <a:pt x="198" y="104"/>
                  </a:cubicBezTo>
                  <a:cubicBezTo>
                    <a:pt x="169" y="100"/>
                    <a:pt x="141" y="95"/>
                    <a:pt x="113" y="8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9" name="CustomShape 141"/>
            <p:cNvSpPr/>
            <p:nvPr/>
          </p:nvSpPr>
          <p:spPr>
            <a:xfrm rot="19628400">
              <a:off x="9548640" y="745920"/>
              <a:ext cx="603000" cy="339480"/>
            </a:xfrm>
            <a:custGeom>
              <a:avLst/>
              <a:gdLst/>
              <a:ahLst/>
              <a:cxnLst/>
              <a:rect l="l" t="t" r="r" b="b"/>
              <a:pathLst>
                <a:path w="229" h="129">
                  <a:moveTo>
                    <a:pt x="223" y="31"/>
                  </a:moveTo>
                  <a:cubicBezTo>
                    <a:pt x="188" y="21"/>
                    <a:pt x="152" y="13"/>
                    <a:pt x="115" y="8"/>
                  </a:cubicBezTo>
                  <a:cubicBezTo>
                    <a:pt x="87" y="4"/>
                    <a:pt x="57" y="0"/>
                    <a:pt x="27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34"/>
                    <a:pt x="0" y="63"/>
                    <a:pt x="0" y="9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1" y="113"/>
                    <a:pt x="137" y="129"/>
                    <a:pt x="203" y="124"/>
                  </a:cubicBezTo>
                  <a:cubicBezTo>
                    <a:pt x="212" y="123"/>
                    <a:pt x="212" y="123"/>
                    <a:pt x="212" y="123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22" y="91"/>
                    <a:pt x="227" y="64"/>
                    <a:pt x="229" y="38"/>
                  </a:cubicBezTo>
                  <a:cubicBezTo>
                    <a:pt x="229" y="32"/>
                    <a:pt x="229" y="32"/>
                    <a:pt x="229" y="32"/>
                  </a:cubicBezTo>
                  <a:lnTo>
                    <a:pt x="223" y="31"/>
                  </a:lnTo>
                  <a:close/>
                  <a:moveTo>
                    <a:pt x="205" y="116"/>
                  </a:moveTo>
                  <a:cubicBezTo>
                    <a:pt x="173" y="114"/>
                    <a:pt x="140" y="117"/>
                    <a:pt x="107" y="112"/>
                  </a:cubicBezTo>
                  <a:cubicBezTo>
                    <a:pt x="74" y="106"/>
                    <a:pt x="41" y="100"/>
                    <a:pt x="8" y="93"/>
                  </a:cubicBezTo>
                  <a:cubicBezTo>
                    <a:pt x="12" y="64"/>
                    <a:pt x="15" y="36"/>
                    <a:pt x="25" y="8"/>
                  </a:cubicBezTo>
                  <a:cubicBezTo>
                    <a:pt x="58" y="12"/>
                    <a:pt x="91" y="12"/>
                    <a:pt x="124" y="17"/>
                  </a:cubicBezTo>
                  <a:cubicBezTo>
                    <a:pt x="144" y="20"/>
                    <a:pt x="164" y="24"/>
                    <a:pt x="183" y="28"/>
                  </a:cubicBezTo>
                  <a:cubicBezTo>
                    <a:pt x="196" y="31"/>
                    <a:pt x="209" y="35"/>
                    <a:pt x="222" y="37"/>
                  </a:cubicBezTo>
                  <a:cubicBezTo>
                    <a:pt x="218" y="64"/>
                    <a:pt x="212" y="90"/>
                    <a:pt x="205" y="1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0" name="CustomShape 142"/>
            <p:cNvSpPr/>
            <p:nvPr/>
          </p:nvSpPr>
          <p:spPr>
            <a:xfrm rot="19628400">
              <a:off x="9423360" y="620280"/>
              <a:ext cx="990720" cy="1006560"/>
            </a:xfrm>
            <a:custGeom>
              <a:avLst/>
              <a:gdLst/>
              <a:ahLst/>
              <a:cxnLst/>
              <a:rect l="l" t="t" r="r" b="b"/>
              <a:pathLst>
                <a:path w="376" h="382">
                  <a:moveTo>
                    <a:pt x="371" y="33"/>
                  </a:moveTo>
                  <a:cubicBezTo>
                    <a:pt x="328" y="12"/>
                    <a:pt x="273" y="7"/>
                    <a:pt x="227" y="4"/>
                  </a:cubicBezTo>
                  <a:cubicBezTo>
                    <a:pt x="181" y="0"/>
                    <a:pt x="130" y="0"/>
                    <a:pt x="84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2" y="24"/>
                    <a:pt x="70" y="28"/>
                    <a:pt x="69" y="31"/>
                  </a:cubicBezTo>
                  <a:cubicBezTo>
                    <a:pt x="60" y="27"/>
                    <a:pt x="50" y="26"/>
                    <a:pt x="44" y="34"/>
                  </a:cubicBezTo>
                  <a:cubicBezTo>
                    <a:pt x="33" y="45"/>
                    <a:pt x="48" y="59"/>
                    <a:pt x="60" y="62"/>
                  </a:cubicBezTo>
                  <a:cubicBezTo>
                    <a:pt x="59" y="66"/>
                    <a:pt x="58" y="70"/>
                    <a:pt x="57" y="74"/>
                  </a:cubicBezTo>
                  <a:cubicBezTo>
                    <a:pt x="57" y="73"/>
                    <a:pt x="56" y="73"/>
                    <a:pt x="55" y="73"/>
                  </a:cubicBezTo>
                  <a:cubicBezTo>
                    <a:pt x="48" y="71"/>
                    <a:pt x="35" y="69"/>
                    <a:pt x="29" y="76"/>
                  </a:cubicBezTo>
                  <a:cubicBezTo>
                    <a:pt x="19" y="88"/>
                    <a:pt x="37" y="103"/>
                    <a:pt x="50" y="107"/>
                  </a:cubicBezTo>
                  <a:cubicBezTo>
                    <a:pt x="49" y="112"/>
                    <a:pt x="48" y="118"/>
                    <a:pt x="48" y="123"/>
                  </a:cubicBezTo>
                  <a:cubicBezTo>
                    <a:pt x="41" y="121"/>
                    <a:pt x="33" y="120"/>
                    <a:pt x="27" y="126"/>
                  </a:cubicBezTo>
                  <a:cubicBezTo>
                    <a:pt x="16" y="138"/>
                    <a:pt x="29" y="156"/>
                    <a:pt x="42" y="160"/>
                  </a:cubicBezTo>
                  <a:cubicBezTo>
                    <a:pt x="42" y="165"/>
                    <a:pt x="41" y="171"/>
                    <a:pt x="40" y="176"/>
                  </a:cubicBezTo>
                  <a:cubicBezTo>
                    <a:pt x="37" y="175"/>
                    <a:pt x="34" y="175"/>
                    <a:pt x="31" y="175"/>
                  </a:cubicBezTo>
                  <a:cubicBezTo>
                    <a:pt x="23" y="176"/>
                    <a:pt x="17" y="181"/>
                    <a:pt x="14" y="188"/>
                  </a:cubicBezTo>
                  <a:cubicBezTo>
                    <a:pt x="7" y="204"/>
                    <a:pt x="23" y="213"/>
                    <a:pt x="37" y="215"/>
                  </a:cubicBezTo>
                  <a:cubicBezTo>
                    <a:pt x="36" y="222"/>
                    <a:pt x="35" y="228"/>
                    <a:pt x="35" y="235"/>
                  </a:cubicBezTo>
                  <a:cubicBezTo>
                    <a:pt x="23" y="233"/>
                    <a:pt x="11" y="235"/>
                    <a:pt x="7" y="246"/>
                  </a:cubicBezTo>
                  <a:cubicBezTo>
                    <a:pt x="4" y="253"/>
                    <a:pt x="7" y="260"/>
                    <a:pt x="13" y="263"/>
                  </a:cubicBezTo>
                  <a:cubicBezTo>
                    <a:pt x="18" y="267"/>
                    <a:pt x="26" y="270"/>
                    <a:pt x="33" y="271"/>
                  </a:cubicBezTo>
                  <a:cubicBezTo>
                    <a:pt x="33" y="276"/>
                    <a:pt x="32" y="280"/>
                    <a:pt x="32" y="285"/>
                  </a:cubicBezTo>
                  <a:cubicBezTo>
                    <a:pt x="18" y="281"/>
                    <a:pt x="2" y="281"/>
                    <a:pt x="1" y="296"/>
                  </a:cubicBezTo>
                  <a:cubicBezTo>
                    <a:pt x="0" y="309"/>
                    <a:pt x="17" y="319"/>
                    <a:pt x="31" y="320"/>
                  </a:cubicBezTo>
                  <a:cubicBezTo>
                    <a:pt x="31" y="331"/>
                    <a:pt x="31" y="342"/>
                    <a:pt x="31" y="353"/>
                  </a:cubicBezTo>
                  <a:cubicBezTo>
                    <a:pt x="32" y="359"/>
                    <a:pt x="32" y="359"/>
                    <a:pt x="32" y="359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98" y="362"/>
                    <a:pt x="156" y="365"/>
                    <a:pt x="214" y="371"/>
                  </a:cubicBezTo>
                  <a:cubicBezTo>
                    <a:pt x="246" y="374"/>
                    <a:pt x="278" y="378"/>
                    <a:pt x="310" y="381"/>
                  </a:cubicBezTo>
                  <a:cubicBezTo>
                    <a:pt x="320" y="382"/>
                    <a:pt x="320" y="382"/>
                    <a:pt x="320" y="382"/>
                  </a:cubicBezTo>
                  <a:cubicBezTo>
                    <a:pt x="320" y="371"/>
                    <a:pt x="320" y="371"/>
                    <a:pt x="320" y="371"/>
                  </a:cubicBezTo>
                  <a:cubicBezTo>
                    <a:pt x="324" y="318"/>
                    <a:pt x="329" y="265"/>
                    <a:pt x="338" y="212"/>
                  </a:cubicBezTo>
                  <a:cubicBezTo>
                    <a:pt x="349" y="156"/>
                    <a:pt x="362" y="100"/>
                    <a:pt x="375" y="43"/>
                  </a:cubicBezTo>
                  <a:cubicBezTo>
                    <a:pt x="376" y="35"/>
                    <a:pt x="376" y="35"/>
                    <a:pt x="376" y="35"/>
                  </a:cubicBezTo>
                  <a:lnTo>
                    <a:pt x="371" y="33"/>
                  </a:lnTo>
                  <a:close/>
                  <a:moveTo>
                    <a:pt x="32" y="311"/>
                  </a:moveTo>
                  <a:cubicBezTo>
                    <a:pt x="24" y="309"/>
                    <a:pt x="16" y="307"/>
                    <a:pt x="12" y="300"/>
                  </a:cubicBezTo>
                  <a:cubicBezTo>
                    <a:pt x="7" y="291"/>
                    <a:pt x="20" y="292"/>
                    <a:pt x="32" y="294"/>
                  </a:cubicBezTo>
                  <a:cubicBezTo>
                    <a:pt x="32" y="300"/>
                    <a:pt x="32" y="305"/>
                    <a:pt x="32" y="311"/>
                  </a:cubicBezTo>
                  <a:moveTo>
                    <a:pt x="33" y="263"/>
                  </a:moveTo>
                  <a:cubicBezTo>
                    <a:pt x="31" y="262"/>
                    <a:pt x="28" y="261"/>
                    <a:pt x="25" y="260"/>
                  </a:cubicBezTo>
                  <a:cubicBezTo>
                    <a:pt x="23" y="259"/>
                    <a:pt x="20" y="258"/>
                    <a:pt x="17" y="256"/>
                  </a:cubicBezTo>
                  <a:cubicBezTo>
                    <a:pt x="12" y="252"/>
                    <a:pt x="15" y="246"/>
                    <a:pt x="20" y="244"/>
                  </a:cubicBezTo>
                  <a:cubicBezTo>
                    <a:pt x="25" y="242"/>
                    <a:pt x="29" y="242"/>
                    <a:pt x="34" y="243"/>
                  </a:cubicBezTo>
                  <a:cubicBezTo>
                    <a:pt x="34" y="249"/>
                    <a:pt x="34" y="256"/>
                    <a:pt x="33" y="263"/>
                  </a:cubicBezTo>
                  <a:moveTo>
                    <a:pt x="37" y="207"/>
                  </a:moveTo>
                  <a:cubicBezTo>
                    <a:pt x="35" y="206"/>
                    <a:pt x="33" y="205"/>
                    <a:pt x="30" y="204"/>
                  </a:cubicBezTo>
                  <a:cubicBezTo>
                    <a:pt x="27" y="203"/>
                    <a:pt x="21" y="202"/>
                    <a:pt x="20" y="197"/>
                  </a:cubicBezTo>
                  <a:cubicBezTo>
                    <a:pt x="20" y="194"/>
                    <a:pt x="22" y="190"/>
                    <a:pt x="24" y="188"/>
                  </a:cubicBezTo>
                  <a:cubicBezTo>
                    <a:pt x="28" y="184"/>
                    <a:pt x="34" y="183"/>
                    <a:pt x="40" y="184"/>
                  </a:cubicBezTo>
                  <a:cubicBezTo>
                    <a:pt x="39" y="192"/>
                    <a:pt x="38" y="200"/>
                    <a:pt x="37" y="207"/>
                  </a:cubicBezTo>
                  <a:moveTo>
                    <a:pt x="53" y="38"/>
                  </a:moveTo>
                  <a:cubicBezTo>
                    <a:pt x="57" y="37"/>
                    <a:pt x="62" y="37"/>
                    <a:pt x="67" y="39"/>
                  </a:cubicBezTo>
                  <a:cubicBezTo>
                    <a:pt x="65" y="44"/>
                    <a:pt x="64" y="49"/>
                    <a:pt x="62" y="54"/>
                  </a:cubicBezTo>
                  <a:cubicBezTo>
                    <a:pt x="55" y="50"/>
                    <a:pt x="45" y="43"/>
                    <a:pt x="53" y="38"/>
                  </a:cubicBezTo>
                  <a:moveTo>
                    <a:pt x="38" y="80"/>
                  </a:moveTo>
                  <a:cubicBezTo>
                    <a:pt x="41" y="78"/>
                    <a:pt x="52" y="80"/>
                    <a:pt x="56" y="81"/>
                  </a:cubicBezTo>
                  <a:cubicBezTo>
                    <a:pt x="54" y="87"/>
                    <a:pt x="53" y="93"/>
                    <a:pt x="52" y="98"/>
                  </a:cubicBezTo>
                  <a:cubicBezTo>
                    <a:pt x="44" y="94"/>
                    <a:pt x="30" y="85"/>
                    <a:pt x="38" y="80"/>
                  </a:cubicBezTo>
                  <a:moveTo>
                    <a:pt x="34" y="132"/>
                  </a:moveTo>
                  <a:cubicBezTo>
                    <a:pt x="37" y="129"/>
                    <a:pt x="42" y="130"/>
                    <a:pt x="46" y="131"/>
                  </a:cubicBezTo>
                  <a:cubicBezTo>
                    <a:pt x="45" y="138"/>
                    <a:pt x="44" y="145"/>
                    <a:pt x="43" y="152"/>
                  </a:cubicBezTo>
                  <a:cubicBezTo>
                    <a:pt x="37" y="147"/>
                    <a:pt x="27" y="139"/>
                    <a:pt x="34" y="132"/>
                  </a:cubicBezTo>
                  <a:moveTo>
                    <a:pt x="329" y="218"/>
                  </a:moveTo>
                  <a:cubicBezTo>
                    <a:pt x="320" y="267"/>
                    <a:pt x="311" y="319"/>
                    <a:pt x="310" y="371"/>
                  </a:cubicBezTo>
                  <a:cubicBezTo>
                    <a:pt x="278" y="368"/>
                    <a:pt x="246" y="366"/>
                    <a:pt x="214" y="363"/>
                  </a:cubicBezTo>
                  <a:cubicBezTo>
                    <a:pt x="157" y="358"/>
                    <a:pt x="98" y="351"/>
                    <a:pt x="40" y="353"/>
                  </a:cubicBezTo>
                  <a:cubicBezTo>
                    <a:pt x="40" y="341"/>
                    <a:pt x="41" y="330"/>
                    <a:pt x="41" y="319"/>
                  </a:cubicBezTo>
                  <a:cubicBezTo>
                    <a:pt x="42" y="319"/>
                    <a:pt x="42" y="318"/>
                    <a:pt x="43" y="318"/>
                  </a:cubicBezTo>
                  <a:cubicBezTo>
                    <a:pt x="44" y="317"/>
                    <a:pt x="44" y="315"/>
                    <a:pt x="43" y="314"/>
                  </a:cubicBezTo>
                  <a:cubicBezTo>
                    <a:pt x="42" y="314"/>
                    <a:pt x="42" y="313"/>
                    <a:pt x="41" y="313"/>
                  </a:cubicBezTo>
                  <a:cubicBezTo>
                    <a:pt x="41" y="307"/>
                    <a:pt x="41" y="302"/>
                    <a:pt x="41" y="296"/>
                  </a:cubicBezTo>
                  <a:cubicBezTo>
                    <a:pt x="44" y="296"/>
                    <a:pt x="46" y="297"/>
                    <a:pt x="47" y="297"/>
                  </a:cubicBezTo>
                  <a:cubicBezTo>
                    <a:pt x="49" y="297"/>
                    <a:pt x="50" y="294"/>
                    <a:pt x="49" y="293"/>
                  </a:cubicBezTo>
                  <a:cubicBezTo>
                    <a:pt x="47" y="292"/>
                    <a:pt x="45" y="290"/>
                    <a:pt x="41" y="289"/>
                  </a:cubicBezTo>
                  <a:cubicBezTo>
                    <a:pt x="42" y="274"/>
                    <a:pt x="42" y="259"/>
                    <a:pt x="43" y="244"/>
                  </a:cubicBezTo>
                  <a:cubicBezTo>
                    <a:pt x="46" y="244"/>
                    <a:pt x="49" y="245"/>
                    <a:pt x="52" y="244"/>
                  </a:cubicBezTo>
                  <a:cubicBezTo>
                    <a:pt x="54" y="244"/>
                    <a:pt x="55" y="241"/>
                    <a:pt x="53" y="240"/>
                  </a:cubicBezTo>
                  <a:cubicBezTo>
                    <a:pt x="50" y="239"/>
                    <a:pt x="47" y="237"/>
                    <a:pt x="43" y="236"/>
                  </a:cubicBezTo>
                  <a:cubicBezTo>
                    <a:pt x="44" y="220"/>
                    <a:pt x="45" y="204"/>
                    <a:pt x="47" y="187"/>
                  </a:cubicBezTo>
                  <a:cubicBezTo>
                    <a:pt x="47" y="187"/>
                    <a:pt x="47" y="186"/>
                    <a:pt x="47" y="185"/>
                  </a:cubicBezTo>
                  <a:cubicBezTo>
                    <a:pt x="50" y="185"/>
                    <a:pt x="54" y="186"/>
                    <a:pt x="57" y="185"/>
                  </a:cubicBezTo>
                  <a:cubicBezTo>
                    <a:pt x="59" y="184"/>
                    <a:pt x="59" y="182"/>
                    <a:pt x="57" y="181"/>
                  </a:cubicBezTo>
                  <a:cubicBezTo>
                    <a:pt x="55" y="179"/>
                    <a:pt x="51" y="178"/>
                    <a:pt x="48" y="177"/>
                  </a:cubicBezTo>
                  <a:cubicBezTo>
                    <a:pt x="49" y="162"/>
                    <a:pt x="52" y="148"/>
                    <a:pt x="54" y="133"/>
                  </a:cubicBezTo>
                  <a:cubicBezTo>
                    <a:pt x="58" y="134"/>
                    <a:pt x="61" y="135"/>
                    <a:pt x="64" y="137"/>
                  </a:cubicBezTo>
                  <a:cubicBezTo>
                    <a:pt x="65" y="138"/>
                    <a:pt x="67" y="136"/>
                    <a:pt x="67" y="135"/>
                  </a:cubicBezTo>
                  <a:cubicBezTo>
                    <a:pt x="65" y="130"/>
                    <a:pt x="60" y="127"/>
                    <a:pt x="55" y="126"/>
                  </a:cubicBezTo>
                  <a:cubicBezTo>
                    <a:pt x="58" y="112"/>
                    <a:pt x="61" y="98"/>
                    <a:pt x="64" y="84"/>
                  </a:cubicBezTo>
                  <a:cubicBezTo>
                    <a:pt x="66" y="86"/>
                    <a:pt x="68" y="87"/>
                    <a:pt x="70" y="89"/>
                  </a:cubicBezTo>
                  <a:cubicBezTo>
                    <a:pt x="71" y="90"/>
                    <a:pt x="74" y="89"/>
                    <a:pt x="73" y="87"/>
                  </a:cubicBezTo>
                  <a:cubicBezTo>
                    <a:pt x="72" y="83"/>
                    <a:pt x="69" y="80"/>
                    <a:pt x="66" y="78"/>
                  </a:cubicBezTo>
                  <a:cubicBezTo>
                    <a:pt x="68" y="66"/>
                    <a:pt x="71" y="54"/>
                    <a:pt x="75" y="43"/>
                  </a:cubicBezTo>
                  <a:cubicBezTo>
                    <a:pt x="77" y="44"/>
                    <a:pt x="80" y="46"/>
                    <a:pt x="81" y="47"/>
                  </a:cubicBezTo>
                  <a:cubicBezTo>
                    <a:pt x="83" y="48"/>
                    <a:pt x="85" y="46"/>
                    <a:pt x="84" y="44"/>
                  </a:cubicBezTo>
                  <a:cubicBezTo>
                    <a:pt x="82" y="41"/>
                    <a:pt x="80" y="39"/>
                    <a:pt x="77" y="36"/>
                  </a:cubicBezTo>
                  <a:cubicBezTo>
                    <a:pt x="78" y="30"/>
                    <a:pt x="80" y="24"/>
                    <a:pt x="82" y="18"/>
                  </a:cubicBezTo>
                  <a:cubicBezTo>
                    <a:pt x="175" y="1"/>
                    <a:pt x="280" y="9"/>
                    <a:pt x="369" y="41"/>
                  </a:cubicBezTo>
                  <a:cubicBezTo>
                    <a:pt x="353" y="99"/>
                    <a:pt x="340" y="158"/>
                    <a:pt x="329" y="21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43"/>
            <p:cNvSpPr/>
            <p:nvPr/>
          </p:nvSpPr>
          <p:spPr>
            <a:xfrm rot="19628400">
              <a:off x="9800640" y="1576080"/>
              <a:ext cx="57960" cy="35280"/>
            </a:xfrm>
            <a:custGeom>
              <a:avLst/>
              <a:gdLst/>
              <a:ahLst/>
              <a:cxnLst/>
              <a:rect l="l" t="t" r="r" b="b"/>
              <a:pathLst>
                <a:path w="22" h="13">
                  <a:moveTo>
                    <a:pt x="20" y="1"/>
                  </a:moveTo>
                  <a:cubicBezTo>
                    <a:pt x="13" y="0"/>
                    <a:pt x="6" y="5"/>
                    <a:pt x="2" y="9"/>
                  </a:cubicBezTo>
                  <a:cubicBezTo>
                    <a:pt x="0" y="11"/>
                    <a:pt x="2" y="13"/>
                    <a:pt x="4" y="12"/>
                  </a:cubicBezTo>
                  <a:cubicBezTo>
                    <a:pt x="6" y="10"/>
                    <a:pt x="9" y="9"/>
                    <a:pt x="12" y="7"/>
                  </a:cubicBezTo>
                  <a:cubicBezTo>
                    <a:pt x="15" y="6"/>
                    <a:pt x="18" y="5"/>
                    <a:pt x="20" y="3"/>
                  </a:cubicBezTo>
                  <a:cubicBezTo>
                    <a:pt x="22" y="3"/>
                    <a:pt x="21" y="1"/>
                    <a:pt x="20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44"/>
            <p:cNvSpPr/>
            <p:nvPr/>
          </p:nvSpPr>
          <p:spPr>
            <a:xfrm rot="19628400">
              <a:off x="9829800" y="1612080"/>
              <a:ext cx="31680" cy="23760"/>
            </a:xfrm>
            <a:custGeom>
              <a:avLst/>
              <a:gdLst/>
              <a:ahLst/>
              <a:cxnLst/>
              <a:rect l="l" t="t" r="r" b="b"/>
              <a:pathLst>
                <a:path w="12" h="9">
                  <a:moveTo>
                    <a:pt x="9" y="1"/>
                  </a:moveTo>
                  <a:cubicBezTo>
                    <a:pt x="7" y="1"/>
                    <a:pt x="4" y="3"/>
                    <a:pt x="2" y="4"/>
                  </a:cubicBezTo>
                  <a:cubicBezTo>
                    <a:pt x="0" y="5"/>
                    <a:pt x="2" y="9"/>
                    <a:pt x="5" y="7"/>
                  </a:cubicBezTo>
                  <a:cubicBezTo>
                    <a:pt x="7" y="6"/>
                    <a:pt x="9" y="5"/>
                    <a:pt x="11" y="3"/>
                  </a:cubicBezTo>
                  <a:cubicBezTo>
                    <a:pt x="12" y="2"/>
                    <a:pt x="11" y="0"/>
                    <a:pt x="9" y="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45"/>
            <p:cNvSpPr/>
            <p:nvPr/>
          </p:nvSpPr>
          <p:spPr>
            <a:xfrm rot="19628400">
              <a:off x="9871560" y="1625760"/>
              <a:ext cx="11160" cy="684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34" name="Group 146"/>
          <p:cNvGrpSpPr/>
          <p:nvPr/>
        </p:nvGrpSpPr>
        <p:grpSpPr>
          <a:xfrm>
            <a:off x="2504128" y="1734421"/>
            <a:ext cx="5835780" cy="4502891"/>
            <a:chOff x="2608920" y="2310840"/>
            <a:chExt cx="3174840" cy="2470680"/>
          </a:xfrm>
        </p:grpSpPr>
        <p:sp>
          <p:nvSpPr>
            <p:cNvPr id="1436" name="CustomShape 148"/>
            <p:cNvSpPr/>
            <p:nvPr/>
          </p:nvSpPr>
          <p:spPr>
            <a:xfrm>
              <a:off x="2831400" y="4624920"/>
              <a:ext cx="204120" cy="65880"/>
            </a:xfrm>
            <a:custGeom>
              <a:avLst/>
              <a:gdLst/>
              <a:ahLst/>
              <a:cxnLst/>
              <a:rect l="l" t="t" r="r" b="b"/>
              <a:pathLst>
                <a:path w="20160" h="7195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lnTo>
                    <a:pt x="35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7" name="CustomShape 149"/>
            <p:cNvSpPr/>
            <p:nvPr/>
          </p:nvSpPr>
          <p:spPr>
            <a:xfrm>
              <a:off x="2608920" y="2891880"/>
              <a:ext cx="39960" cy="36360"/>
            </a:xfrm>
            <a:custGeom>
              <a:avLst/>
              <a:gdLst/>
              <a:ahLst/>
              <a:cxnLst/>
              <a:rect l="l" t="t" r="r" b="b"/>
              <a:pathLst>
                <a:path w="3972" h="3972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8" name="CustomShape 150"/>
            <p:cNvSpPr/>
            <p:nvPr/>
          </p:nvSpPr>
          <p:spPr>
            <a:xfrm>
              <a:off x="2835360" y="2895840"/>
              <a:ext cx="197280" cy="28080"/>
            </a:xfrm>
            <a:custGeom>
              <a:avLst/>
              <a:gdLst/>
              <a:ahLst/>
              <a:cxnLst/>
              <a:rect l="l" t="t" r="r" b="b"/>
              <a:pathLst>
                <a:path w="19485" h="3073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9" name="CustomShape 151"/>
            <p:cNvSpPr/>
            <p:nvPr/>
          </p:nvSpPr>
          <p:spPr>
            <a:xfrm>
              <a:off x="4281480" y="2310840"/>
              <a:ext cx="1502280" cy="2470680"/>
            </a:xfrm>
            <a:custGeom>
              <a:avLst/>
              <a:gdLst/>
              <a:ahLst/>
              <a:cxnLst/>
              <a:rect l="l" t="t" r="r" b="b"/>
              <a:pathLst>
                <a:path w="135802" h="20955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lnTo>
                    <a:pt x="132205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lnTo>
                    <a:pt x="8019" y="0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0" name="CustomShape 152"/>
            <p:cNvSpPr/>
            <p:nvPr/>
          </p:nvSpPr>
          <p:spPr>
            <a:xfrm>
              <a:off x="4971600" y="4626000"/>
              <a:ext cx="123480" cy="84600"/>
            </a:xfrm>
            <a:custGeom>
              <a:avLst/>
              <a:gdLst/>
              <a:ahLst/>
              <a:cxnLst/>
              <a:rect l="l" t="t" r="r" b="b"/>
              <a:pathLst>
                <a:path w="11167" h="7195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1" name="CustomShape 153"/>
            <p:cNvSpPr/>
            <p:nvPr/>
          </p:nvSpPr>
          <p:spPr>
            <a:xfrm>
              <a:off x="4962240" y="2408760"/>
              <a:ext cx="23760" cy="25560"/>
            </a:xfrm>
            <a:custGeom>
              <a:avLst/>
              <a:gdLst/>
              <a:ahLst/>
              <a:cxnLst/>
              <a:rect l="l" t="t" r="r" b="b"/>
              <a:pathLst>
                <a:path w="2173" h="2173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2" name="CustomShape 154"/>
            <p:cNvSpPr/>
            <p:nvPr/>
          </p:nvSpPr>
          <p:spPr>
            <a:xfrm>
              <a:off x="5011200" y="2398320"/>
              <a:ext cx="43920" cy="46800"/>
            </a:xfrm>
            <a:custGeom>
              <a:avLst/>
              <a:gdLst/>
              <a:ahLst/>
              <a:cxnLst/>
              <a:rect l="l" t="t" r="r" b="b"/>
              <a:pathLst>
                <a:path w="3973" h="3972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45" name="CustomShape 157"/>
          <p:cNvSpPr/>
          <p:nvPr/>
        </p:nvSpPr>
        <p:spPr>
          <a:xfrm>
            <a:off x="5298137" y="2113653"/>
            <a:ext cx="3429885" cy="384938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2400" spc="-1" dirty="0">
                <a:solidFill>
                  <a:srgbClr val="515151"/>
                </a:solidFill>
                <a:latin typeface="Hind"/>
                <a:ea typeface="Hind"/>
              </a:rPr>
              <a:t>¡</a:t>
            </a:r>
            <a:r>
              <a:rPr lang="es-CO" sz="2400" b="0" strike="noStrike" spc="-1" dirty="0" smtClean="0">
                <a:solidFill>
                  <a:srgbClr val="515151"/>
                </a:solidFill>
                <a:latin typeface="Hind"/>
                <a:ea typeface="Hind"/>
              </a:rPr>
              <a:t>Pincha aquí! </a:t>
            </a:r>
          </a:p>
          <a:p>
            <a:pPr algn="ctr">
              <a:lnSpc>
                <a:spcPct val="100000"/>
              </a:lnSpc>
            </a:pPr>
            <a:endParaRPr lang="es-CO" sz="2000" spc="-1" dirty="0">
              <a:solidFill>
                <a:srgbClr val="515151"/>
              </a:solidFill>
              <a:latin typeface="Hind"/>
              <a:hlinkClick r:id="rId5"/>
            </a:endParaRPr>
          </a:p>
          <a:p>
            <a:pPr algn="ctr">
              <a:lnSpc>
                <a:spcPct val="100000"/>
              </a:lnSpc>
            </a:pPr>
            <a:r>
              <a:rPr lang="es-CL" sz="2000" dirty="0" smtClean="0">
                <a:hlinkClick r:id="rId5"/>
              </a:rPr>
              <a:t>https://la.ixl.com/math/</a:t>
            </a:r>
          </a:p>
          <a:p>
            <a:pPr algn="ctr">
              <a:lnSpc>
                <a:spcPct val="100000"/>
              </a:lnSpc>
            </a:pPr>
            <a:r>
              <a:rPr lang="es-CL" sz="2000" dirty="0" smtClean="0">
                <a:hlinkClick r:id="rId5"/>
              </a:rPr>
              <a:t>preescolar/</a:t>
            </a:r>
          </a:p>
          <a:p>
            <a:pPr algn="ctr">
              <a:lnSpc>
                <a:spcPct val="100000"/>
              </a:lnSpc>
            </a:pPr>
            <a:r>
              <a:rPr lang="es-CL" sz="2000" dirty="0" smtClean="0">
                <a:hlinkClick r:id="rId5"/>
              </a:rPr>
              <a:t>contar-hasta-10</a:t>
            </a:r>
          </a:p>
          <a:p>
            <a:pPr algn="ctr">
              <a:lnSpc>
                <a:spcPct val="100000"/>
              </a:lnSpc>
            </a:pPr>
            <a:r>
              <a:rPr lang="es-CL" sz="2000" dirty="0" smtClean="0">
                <a:hlinkClick r:id="rId5"/>
              </a:rPr>
              <a:t>-con-rectas-num%C3%A9ricas</a:t>
            </a:r>
            <a:endParaRPr lang="es-CL" sz="2000" dirty="0" smtClean="0"/>
          </a:p>
          <a:p>
            <a:pPr algn="ctr">
              <a:lnSpc>
                <a:spcPct val="100000"/>
              </a:lnSpc>
            </a:pPr>
            <a:endParaRPr lang="es-CL" sz="20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s-CL" sz="2000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s-CL" sz="20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s-CL" sz="2000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647919" y="322878"/>
            <a:ext cx="5016240" cy="1414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>
              <a:lnSpc>
                <a:spcPct val="50000"/>
              </a:lnSpc>
              <a:spcBef>
                <a:spcPts val="2398"/>
              </a:spcBef>
            </a:pPr>
            <a:r>
              <a:rPr lang="es-CO" sz="5400" b="1" spc="-1" dirty="0" smtClean="0">
                <a:solidFill>
                  <a:srgbClr val="A6A6A6"/>
                </a:solidFill>
                <a:latin typeface="Hind"/>
              </a:rPr>
              <a:t>PRACTICA </a:t>
            </a:r>
            <a:r>
              <a:rPr lang="es-CO" sz="5400" b="1" spc="-1" dirty="0" smtClean="0">
                <a:solidFill>
                  <a:srgbClr val="92D050"/>
                </a:solidFill>
                <a:latin typeface="Hind"/>
              </a:rPr>
              <a:t>ESTE EJERCICIO</a:t>
            </a:r>
            <a:endParaRPr lang="en-US" sz="5400" b="0" strike="noStrike" spc="-1" dirty="0">
              <a:solidFill>
                <a:srgbClr val="92D050"/>
              </a:solidFill>
              <a:latin typeface="Calibri"/>
            </a:endParaRPr>
          </a:p>
        </p:txBody>
      </p:sp>
      <p:pic>
        <p:nvPicPr>
          <p:cNvPr id="2" name="d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96149" y="1544820"/>
            <a:ext cx="1042680" cy="104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CustomShape 1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2" name="CustomShape 2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3" name="CustomShape 3"/>
          <p:cNvSpPr/>
          <p:nvPr/>
        </p:nvSpPr>
        <p:spPr>
          <a:xfrm>
            <a:off x="3240" y="6480"/>
            <a:ext cx="4707000" cy="2880"/>
          </a:xfrm>
          <a:custGeom>
            <a:avLst/>
            <a:gdLst/>
            <a:ahLst/>
            <a:cxnLst/>
            <a:rect l="l" t="t" r="r" b="b"/>
            <a:pathLst>
              <a:path w="1318" h="1">
                <a:moveTo>
                  <a:pt x="1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316" y="1"/>
                  <a:pt x="1316" y="1"/>
                  <a:pt x="1316" y="1"/>
                </a:cubicBezTo>
                <a:cubicBezTo>
                  <a:pt x="1317" y="1"/>
                  <a:pt x="1317" y="0"/>
                  <a:pt x="1318" y="0"/>
                </a:cubicBezTo>
              </a:path>
            </a:pathLst>
          </a:custGeom>
          <a:solidFill>
            <a:srgbClr val="D4DD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4" name="CustomShape 4"/>
          <p:cNvSpPr/>
          <p:nvPr/>
        </p:nvSpPr>
        <p:spPr>
          <a:xfrm>
            <a:off x="264146" y="764704"/>
            <a:ext cx="4824360" cy="2338560"/>
          </a:xfrm>
          <a:custGeom>
            <a:avLst/>
            <a:gdLst/>
            <a:ahLst/>
            <a:cxnLst/>
            <a:rect l="l" t="t" r="r" b="b"/>
            <a:pathLst>
              <a:path w="1351" h="683">
                <a:moveTo>
                  <a:pt x="310" y="479"/>
                </a:moveTo>
                <a:cubicBezTo>
                  <a:pt x="299" y="479"/>
                  <a:pt x="295" y="470"/>
                  <a:pt x="296" y="461"/>
                </a:cubicBezTo>
                <a:cubicBezTo>
                  <a:pt x="298" y="452"/>
                  <a:pt x="303" y="443"/>
                  <a:pt x="311" y="443"/>
                </a:cubicBezTo>
                <a:cubicBezTo>
                  <a:pt x="312" y="443"/>
                  <a:pt x="313" y="443"/>
                  <a:pt x="314" y="444"/>
                </a:cubicBezTo>
                <a:cubicBezTo>
                  <a:pt x="342" y="450"/>
                  <a:pt x="342" y="475"/>
                  <a:pt x="314" y="479"/>
                </a:cubicBezTo>
                <a:cubicBezTo>
                  <a:pt x="312" y="479"/>
                  <a:pt x="311" y="479"/>
                  <a:pt x="310" y="479"/>
                </a:cubicBezTo>
                <a:moveTo>
                  <a:pt x="709" y="344"/>
                </a:moveTo>
                <a:cubicBezTo>
                  <a:pt x="678" y="344"/>
                  <a:pt x="658" y="302"/>
                  <a:pt x="683" y="277"/>
                </a:cubicBezTo>
                <a:cubicBezTo>
                  <a:pt x="691" y="269"/>
                  <a:pt x="700" y="265"/>
                  <a:pt x="708" y="265"/>
                </a:cubicBezTo>
                <a:cubicBezTo>
                  <a:pt x="740" y="265"/>
                  <a:pt x="767" y="312"/>
                  <a:pt x="733" y="336"/>
                </a:cubicBezTo>
                <a:cubicBezTo>
                  <a:pt x="725" y="341"/>
                  <a:pt x="717" y="344"/>
                  <a:pt x="709" y="344"/>
                </a:cubicBezTo>
                <a:moveTo>
                  <a:pt x="462" y="186"/>
                </a:moveTo>
                <a:cubicBezTo>
                  <a:pt x="450" y="186"/>
                  <a:pt x="437" y="184"/>
                  <a:pt x="439" y="176"/>
                </a:cubicBezTo>
                <a:cubicBezTo>
                  <a:pt x="440" y="173"/>
                  <a:pt x="444" y="171"/>
                  <a:pt x="448" y="171"/>
                </a:cubicBezTo>
                <a:cubicBezTo>
                  <a:pt x="460" y="171"/>
                  <a:pt x="483" y="184"/>
                  <a:pt x="483" y="184"/>
                </a:cubicBezTo>
                <a:cubicBezTo>
                  <a:pt x="483" y="184"/>
                  <a:pt x="473" y="186"/>
                  <a:pt x="462" y="186"/>
                </a:cubicBezTo>
                <a:moveTo>
                  <a:pt x="508" y="177"/>
                </a:moveTo>
                <a:cubicBezTo>
                  <a:pt x="508" y="177"/>
                  <a:pt x="498" y="124"/>
                  <a:pt x="513" y="124"/>
                </a:cubicBezTo>
                <a:cubicBezTo>
                  <a:pt x="513" y="124"/>
                  <a:pt x="513" y="124"/>
                  <a:pt x="513" y="124"/>
                </a:cubicBezTo>
                <a:cubicBezTo>
                  <a:pt x="529" y="125"/>
                  <a:pt x="508" y="177"/>
                  <a:pt x="508" y="177"/>
                </a:cubicBezTo>
                <a:moveTo>
                  <a:pt x="497" y="180"/>
                </a:moveTo>
                <a:cubicBezTo>
                  <a:pt x="497" y="180"/>
                  <a:pt x="442" y="128"/>
                  <a:pt x="456" y="118"/>
                </a:cubicBezTo>
                <a:cubicBezTo>
                  <a:pt x="457" y="117"/>
                  <a:pt x="458" y="117"/>
                  <a:pt x="459" y="117"/>
                </a:cubicBezTo>
                <a:cubicBezTo>
                  <a:pt x="474" y="117"/>
                  <a:pt x="497" y="180"/>
                  <a:pt x="497" y="180"/>
                </a:cubicBezTo>
                <a:moveTo>
                  <a:pt x="708" y="151"/>
                </a:moveTo>
                <a:cubicBezTo>
                  <a:pt x="704" y="151"/>
                  <a:pt x="699" y="151"/>
                  <a:pt x="694" y="150"/>
                </a:cubicBezTo>
                <a:cubicBezTo>
                  <a:pt x="657" y="140"/>
                  <a:pt x="671" y="100"/>
                  <a:pt x="702" y="100"/>
                </a:cubicBezTo>
                <a:cubicBezTo>
                  <a:pt x="707" y="100"/>
                  <a:pt x="713" y="101"/>
                  <a:pt x="720" y="104"/>
                </a:cubicBezTo>
                <a:cubicBezTo>
                  <a:pt x="746" y="116"/>
                  <a:pt x="741" y="151"/>
                  <a:pt x="708" y="151"/>
                </a:cubicBezTo>
                <a:moveTo>
                  <a:pt x="803" y="118"/>
                </a:moveTo>
                <a:cubicBezTo>
                  <a:pt x="792" y="118"/>
                  <a:pt x="788" y="109"/>
                  <a:pt x="789" y="100"/>
                </a:cubicBezTo>
                <a:cubicBezTo>
                  <a:pt x="790" y="91"/>
                  <a:pt x="796" y="82"/>
                  <a:pt x="804" y="82"/>
                </a:cubicBezTo>
                <a:cubicBezTo>
                  <a:pt x="805" y="82"/>
                  <a:pt x="806" y="82"/>
                  <a:pt x="806" y="82"/>
                </a:cubicBezTo>
                <a:cubicBezTo>
                  <a:pt x="835" y="89"/>
                  <a:pt x="834" y="114"/>
                  <a:pt x="806" y="118"/>
                </a:cubicBezTo>
                <a:cubicBezTo>
                  <a:pt x="805" y="118"/>
                  <a:pt x="804" y="118"/>
                  <a:pt x="803" y="118"/>
                </a:cubicBezTo>
                <a:moveTo>
                  <a:pt x="13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683"/>
                  <a:pt x="50" y="542"/>
                  <a:pt x="370" y="542"/>
                </a:cubicBezTo>
                <a:cubicBezTo>
                  <a:pt x="386" y="542"/>
                  <a:pt x="403" y="542"/>
                  <a:pt x="421" y="543"/>
                </a:cubicBezTo>
                <a:cubicBezTo>
                  <a:pt x="454" y="545"/>
                  <a:pt x="485" y="545"/>
                  <a:pt x="516" y="545"/>
                </a:cubicBezTo>
                <a:cubicBezTo>
                  <a:pt x="827" y="545"/>
                  <a:pt x="1027" y="472"/>
                  <a:pt x="1182" y="355"/>
                </a:cubicBezTo>
                <a:cubicBezTo>
                  <a:pt x="1351" y="228"/>
                  <a:pt x="1190" y="64"/>
                  <a:pt x="1316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5" name="CustomShape 5"/>
          <p:cNvSpPr/>
          <p:nvPr/>
        </p:nvSpPr>
        <p:spPr>
          <a:xfrm>
            <a:off x="3240" y="2889360"/>
            <a:ext cx="3031920" cy="3965400"/>
          </a:xfrm>
          <a:custGeom>
            <a:avLst/>
            <a:gdLst/>
            <a:ahLst/>
            <a:cxnLst/>
            <a:rect l="l" t="t" r="r" b="b"/>
            <a:pathLst>
              <a:path w="849" h="1158">
                <a:moveTo>
                  <a:pt x="392" y="335"/>
                </a:moveTo>
                <a:cubicBezTo>
                  <a:pt x="392" y="335"/>
                  <a:pt x="344" y="325"/>
                  <a:pt x="353" y="312"/>
                </a:cubicBezTo>
                <a:cubicBezTo>
                  <a:pt x="355" y="311"/>
                  <a:pt x="357" y="310"/>
                  <a:pt x="359" y="310"/>
                </a:cubicBezTo>
                <a:cubicBezTo>
                  <a:pt x="371" y="310"/>
                  <a:pt x="392" y="335"/>
                  <a:pt x="392" y="335"/>
                </a:cubicBezTo>
                <a:moveTo>
                  <a:pt x="418" y="337"/>
                </a:moveTo>
                <a:cubicBezTo>
                  <a:pt x="418" y="337"/>
                  <a:pt x="425" y="288"/>
                  <a:pt x="438" y="288"/>
                </a:cubicBezTo>
                <a:cubicBezTo>
                  <a:pt x="439" y="288"/>
                  <a:pt x="440" y="288"/>
                  <a:pt x="441" y="288"/>
                </a:cubicBezTo>
                <a:cubicBezTo>
                  <a:pt x="455" y="295"/>
                  <a:pt x="418" y="337"/>
                  <a:pt x="418" y="337"/>
                </a:cubicBezTo>
                <a:moveTo>
                  <a:pt x="406" y="336"/>
                </a:moveTo>
                <a:cubicBezTo>
                  <a:pt x="406" y="336"/>
                  <a:pt x="372" y="268"/>
                  <a:pt x="389" y="263"/>
                </a:cubicBezTo>
                <a:cubicBezTo>
                  <a:pt x="389" y="263"/>
                  <a:pt x="390" y="263"/>
                  <a:pt x="390" y="263"/>
                </a:cubicBezTo>
                <a:cubicBezTo>
                  <a:pt x="406" y="263"/>
                  <a:pt x="406" y="336"/>
                  <a:pt x="406" y="336"/>
                </a:cubicBezTo>
                <a:moveTo>
                  <a:pt x="535" y="167"/>
                </a:moveTo>
                <a:cubicBezTo>
                  <a:pt x="524" y="167"/>
                  <a:pt x="520" y="158"/>
                  <a:pt x="522" y="149"/>
                </a:cubicBezTo>
                <a:cubicBezTo>
                  <a:pt x="523" y="140"/>
                  <a:pt x="529" y="131"/>
                  <a:pt x="536" y="131"/>
                </a:cubicBezTo>
                <a:cubicBezTo>
                  <a:pt x="537" y="131"/>
                  <a:pt x="538" y="131"/>
                  <a:pt x="539" y="131"/>
                </a:cubicBezTo>
                <a:cubicBezTo>
                  <a:pt x="567" y="138"/>
                  <a:pt x="567" y="163"/>
                  <a:pt x="539" y="167"/>
                </a:cubicBezTo>
                <a:cubicBezTo>
                  <a:pt x="538" y="167"/>
                  <a:pt x="536" y="167"/>
                  <a:pt x="535" y="167"/>
                </a:cubicBezTo>
                <a:moveTo>
                  <a:pt x="464" y="167"/>
                </a:moveTo>
                <a:cubicBezTo>
                  <a:pt x="423" y="167"/>
                  <a:pt x="411" y="100"/>
                  <a:pt x="464" y="96"/>
                </a:cubicBezTo>
                <a:cubicBezTo>
                  <a:pt x="465" y="96"/>
                  <a:pt x="467" y="96"/>
                  <a:pt x="468" y="96"/>
                </a:cubicBezTo>
                <a:cubicBezTo>
                  <a:pt x="516" y="96"/>
                  <a:pt x="511" y="167"/>
                  <a:pt x="464" y="167"/>
                </a:cubicBezTo>
                <a:moveTo>
                  <a:pt x="244" y="0"/>
                </a:moveTo>
                <a:cubicBezTo>
                  <a:pt x="109" y="0"/>
                  <a:pt x="0" y="46"/>
                  <a:pt x="0" y="46"/>
                </a:cubicBezTo>
                <a:cubicBezTo>
                  <a:pt x="0" y="1158"/>
                  <a:pt x="0" y="1158"/>
                  <a:pt x="0" y="1158"/>
                </a:cubicBezTo>
                <a:cubicBezTo>
                  <a:pt x="747" y="1158"/>
                  <a:pt x="747" y="1158"/>
                  <a:pt x="747" y="1158"/>
                </a:cubicBezTo>
                <a:cubicBezTo>
                  <a:pt x="747" y="1158"/>
                  <a:pt x="849" y="938"/>
                  <a:pt x="564" y="850"/>
                </a:cubicBezTo>
                <a:cubicBezTo>
                  <a:pt x="279" y="762"/>
                  <a:pt x="231" y="530"/>
                  <a:pt x="387" y="422"/>
                </a:cubicBezTo>
                <a:cubicBezTo>
                  <a:pt x="544" y="314"/>
                  <a:pt x="666" y="150"/>
                  <a:pt x="455" y="46"/>
                </a:cubicBezTo>
                <a:cubicBezTo>
                  <a:pt x="385" y="12"/>
                  <a:pt x="311" y="0"/>
                  <a:pt x="24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6" name="CustomShape 6"/>
          <p:cNvSpPr/>
          <p:nvPr/>
        </p:nvSpPr>
        <p:spPr>
          <a:xfrm>
            <a:off x="3446640" y="4826160"/>
            <a:ext cx="8745480" cy="2028600"/>
          </a:xfrm>
          <a:custGeom>
            <a:avLst/>
            <a:gdLst/>
            <a:ahLst/>
            <a:cxnLst/>
            <a:rect l="l" t="t" r="r" b="b"/>
            <a:pathLst>
              <a:path w="2431" h="592">
                <a:moveTo>
                  <a:pt x="1464" y="497"/>
                </a:moveTo>
                <a:cubicBezTo>
                  <a:pt x="1464" y="497"/>
                  <a:pt x="1490" y="464"/>
                  <a:pt x="1503" y="464"/>
                </a:cubicBezTo>
                <a:cubicBezTo>
                  <a:pt x="1505" y="464"/>
                  <a:pt x="1506" y="465"/>
                  <a:pt x="1508" y="467"/>
                </a:cubicBezTo>
                <a:cubicBezTo>
                  <a:pt x="1517" y="480"/>
                  <a:pt x="1464" y="497"/>
                  <a:pt x="1464" y="497"/>
                </a:cubicBezTo>
                <a:moveTo>
                  <a:pt x="1442" y="482"/>
                </a:moveTo>
                <a:cubicBezTo>
                  <a:pt x="1442" y="482"/>
                  <a:pt x="1406" y="449"/>
                  <a:pt x="1420" y="443"/>
                </a:cubicBezTo>
                <a:cubicBezTo>
                  <a:pt x="1421" y="443"/>
                  <a:pt x="1422" y="442"/>
                  <a:pt x="1423" y="442"/>
                </a:cubicBezTo>
                <a:cubicBezTo>
                  <a:pt x="1435" y="442"/>
                  <a:pt x="1442" y="482"/>
                  <a:pt x="1442" y="482"/>
                </a:cubicBezTo>
                <a:moveTo>
                  <a:pt x="1284" y="451"/>
                </a:moveTo>
                <a:cubicBezTo>
                  <a:pt x="1273" y="451"/>
                  <a:pt x="1271" y="445"/>
                  <a:pt x="1273" y="440"/>
                </a:cubicBezTo>
                <a:cubicBezTo>
                  <a:pt x="1275" y="434"/>
                  <a:pt x="1280" y="428"/>
                  <a:pt x="1286" y="428"/>
                </a:cubicBezTo>
                <a:cubicBezTo>
                  <a:pt x="1286" y="428"/>
                  <a:pt x="1286" y="428"/>
                  <a:pt x="1286" y="428"/>
                </a:cubicBezTo>
                <a:cubicBezTo>
                  <a:pt x="1306" y="429"/>
                  <a:pt x="1310" y="450"/>
                  <a:pt x="1286" y="451"/>
                </a:cubicBezTo>
                <a:cubicBezTo>
                  <a:pt x="1285" y="451"/>
                  <a:pt x="1284" y="451"/>
                  <a:pt x="1284" y="451"/>
                </a:cubicBezTo>
                <a:moveTo>
                  <a:pt x="1454" y="490"/>
                </a:moveTo>
                <a:cubicBezTo>
                  <a:pt x="1454" y="490"/>
                  <a:pt x="1459" y="418"/>
                  <a:pt x="1474" y="418"/>
                </a:cubicBezTo>
                <a:cubicBezTo>
                  <a:pt x="1475" y="418"/>
                  <a:pt x="1475" y="418"/>
                  <a:pt x="1476" y="418"/>
                </a:cubicBezTo>
                <a:cubicBezTo>
                  <a:pt x="1493" y="423"/>
                  <a:pt x="1454" y="490"/>
                  <a:pt x="1454" y="490"/>
                </a:cubicBezTo>
                <a:moveTo>
                  <a:pt x="1130" y="467"/>
                </a:moveTo>
                <a:cubicBezTo>
                  <a:pt x="1127" y="467"/>
                  <a:pt x="1124" y="467"/>
                  <a:pt x="1121" y="466"/>
                </a:cubicBezTo>
                <a:cubicBezTo>
                  <a:pt x="1085" y="455"/>
                  <a:pt x="1099" y="416"/>
                  <a:pt x="1127" y="416"/>
                </a:cubicBezTo>
                <a:cubicBezTo>
                  <a:pt x="1128" y="416"/>
                  <a:pt x="1130" y="417"/>
                  <a:pt x="1131" y="417"/>
                </a:cubicBezTo>
                <a:cubicBezTo>
                  <a:pt x="1165" y="421"/>
                  <a:pt x="1159" y="467"/>
                  <a:pt x="1130" y="467"/>
                </a:cubicBezTo>
                <a:moveTo>
                  <a:pt x="1196" y="367"/>
                </a:moveTo>
                <a:cubicBezTo>
                  <a:pt x="1165" y="367"/>
                  <a:pt x="1145" y="326"/>
                  <a:pt x="1170" y="300"/>
                </a:cubicBezTo>
                <a:cubicBezTo>
                  <a:pt x="1178" y="292"/>
                  <a:pt x="1187" y="289"/>
                  <a:pt x="1195" y="289"/>
                </a:cubicBezTo>
                <a:cubicBezTo>
                  <a:pt x="1227" y="289"/>
                  <a:pt x="1254" y="336"/>
                  <a:pt x="1220" y="359"/>
                </a:cubicBezTo>
                <a:cubicBezTo>
                  <a:pt x="1212" y="365"/>
                  <a:pt x="1204" y="367"/>
                  <a:pt x="1196" y="367"/>
                </a:cubicBezTo>
                <a:moveTo>
                  <a:pt x="464" y="0"/>
                </a:moveTo>
                <a:cubicBezTo>
                  <a:pt x="182" y="0"/>
                  <a:pt x="0" y="182"/>
                  <a:pt x="130" y="276"/>
                </a:cubicBezTo>
                <a:cubicBezTo>
                  <a:pt x="279" y="384"/>
                  <a:pt x="55" y="592"/>
                  <a:pt x="55" y="592"/>
                </a:cubicBezTo>
                <a:cubicBezTo>
                  <a:pt x="2431" y="592"/>
                  <a:pt x="2431" y="592"/>
                  <a:pt x="2431" y="592"/>
                </a:cubicBezTo>
                <a:cubicBezTo>
                  <a:pt x="2431" y="484"/>
                  <a:pt x="2431" y="484"/>
                  <a:pt x="2431" y="484"/>
                </a:cubicBezTo>
                <a:cubicBezTo>
                  <a:pt x="2391" y="487"/>
                  <a:pt x="2353" y="488"/>
                  <a:pt x="2317" y="488"/>
                </a:cubicBezTo>
                <a:cubicBezTo>
                  <a:pt x="2075" y="488"/>
                  <a:pt x="1936" y="427"/>
                  <a:pt x="1814" y="366"/>
                </a:cubicBezTo>
                <a:cubicBezTo>
                  <a:pt x="1692" y="305"/>
                  <a:pt x="1586" y="244"/>
                  <a:pt x="1407" y="244"/>
                </a:cubicBezTo>
                <a:cubicBezTo>
                  <a:pt x="1381" y="244"/>
                  <a:pt x="1354" y="245"/>
                  <a:pt x="1324" y="248"/>
                </a:cubicBezTo>
                <a:cubicBezTo>
                  <a:pt x="1281" y="252"/>
                  <a:pt x="1242" y="254"/>
                  <a:pt x="1207" y="254"/>
                </a:cubicBezTo>
                <a:cubicBezTo>
                  <a:pt x="875" y="254"/>
                  <a:pt x="918" y="78"/>
                  <a:pt x="598" y="13"/>
                </a:cubicBezTo>
                <a:cubicBezTo>
                  <a:pt x="551" y="4"/>
                  <a:pt x="507" y="0"/>
                  <a:pt x="46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7" name="CustomShape 7"/>
          <p:cNvSpPr/>
          <p:nvPr/>
        </p:nvSpPr>
        <p:spPr>
          <a:xfrm>
            <a:off x="9656640" y="2773440"/>
            <a:ext cx="2533680" cy="3492360"/>
          </a:xfrm>
          <a:custGeom>
            <a:avLst/>
            <a:gdLst/>
            <a:ahLst/>
            <a:cxnLst/>
            <a:rect l="l" t="t" r="r" b="b"/>
            <a:pathLst>
              <a:path w="692" h="1020">
                <a:moveTo>
                  <a:pt x="347" y="325"/>
                </a:moveTo>
                <a:cubicBezTo>
                  <a:pt x="347" y="325"/>
                  <a:pt x="373" y="292"/>
                  <a:pt x="386" y="292"/>
                </a:cubicBezTo>
                <a:cubicBezTo>
                  <a:pt x="388" y="292"/>
                  <a:pt x="390" y="293"/>
                  <a:pt x="391" y="295"/>
                </a:cubicBezTo>
                <a:cubicBezTo>
                  <a:pt x="400" y="308"/>
                  <a:pt x="347" y="325"/>
                  <a:pt x="347" y="325"/>
                </a:cubicBezTo>
                <a:moveTo>
                  <a:pt x="337" y="318"/>
                </a:moveTo>
                <a:cubicBezTo>
                  <a:pt x="337" y="318"/>
                  <a:pt x="342" y="246"/>
                  <a:pt x="358" y="246"/>
                </a:cubicBezTo>
                <a:cubicBezTo>
                  <a:pt x="358" y="246"/>
                  <a:pt x="359" y="246"/>
                  <a:pt x="359" y="247"/>
                </a:cubicBezTo>
                <a:cubicBezTo>
                  <a:pt x="376" y="251"/>
                  <a:pt x="337" y="318"/>
                  <a:pt x="337" y="318"/>
                </a:cubicBezTo>
                <a:moveTo>
                  <a:pt x="692" y="0"/>
                </a:moveTo>
                <a:cubicBezTo>
                  <a:pt x="692" y="0"/>
                  <a:pt x="629" y="71"/>
                  <a:pt x="534" y="128"/>
                </a:cubicBezTo>
                <a:cubicBezTo>
                  <a:pt x="531" y="138"/>
                  <a:pt x="522" y="146"/>
                  <a:pt x="506" y="146"/>
                </a:cubicBezTo>
                <a:cubicBezTo>
                  <a:pt x="505" y="146"/>
                  <a:pt x="504" y="146"/>
                  <a:pt x="503" y="146"/>
                </a:cubicBezTo>
                <a:cubicBezTo>
                  <a:pt x="466" y="166"/>
                  <a:pt x="426" y="182"/>
                  <a:pt x="382" y="192"/>
                </a:cubicBezTo>
                <a:cubicBezTo>
                  <a:pt x="331" y="204"/>
                  <a:pt x="312" y="233"/>
                  <a:pt x="306" y="271"/>
                </a:cubicBezTo>
                <a:cubicBezTo>
                  <a:pt x="306" y="271"/>
                  <a:pt x="306" y="271"/>
                  <a:pt x="306" y="271"/>
                </a:cubicBezTo>
                <a:cubicBezTo>
                  <a:pt x="319" y="271"/>
                  <a:pt x="325" y="310"/>
                  <a:pt x="325" y="310"/>
                </a:cubicBezTo>
                <a:cubicBezTo>
                  <a:pt x="325" y="310"/>
                  <a:pt x="311" y="297"/>
                  <a:pt x="304" y="286"/>
                </a:cubicBezTo>
                <a:cubicBezTo>
                  <a:pt x="296" y="375"/>
                  <a:pt x="339" y="501"/>
                  <a:pt x="203" y="559"/>
                </a:cubicBezTo>
                <a:cubicBezTo>
                  <a:pt x="0" y="645"/>
                  <a:pt x="27" y="768"/>
                  <a:pt x="339" y="832"/>
                </a:cubicBezTo>
                <a:cubicBezTo>
                  <a:pt x="651" y="896"/>
                  <a:pt x="692" y="1020"/>
                  <a:pt x="692" y="1020"/>
                </a:cubicBezTo>
                <a:cubicBezTo>
                  <a:pt x="692" y="0"/>
                  <a:pt x="692" y="0"/>
                  <a:pt x="692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8" name="CustomShape 8"/>
          <p:cNvSpPr/>
          <p:nvPr/>
        </p:nvSpPr>
        <p:spPr>
          <a:xfrm>
            <a:off x="5996160" y="9360"/>
            <a:ext cx="6194160" cy="2640240"/>
          </a:xfrm>
          <a:custGeom>
            <a:avLst/>
            <a:gdLst/>
            <a:ahLst/>
            <a:cxnLst/>
            <a:rect l="l" t="t" r="r" b="b"/>
            <a:pathLst>
              <a:path w="1724" h="771">
                <a:moveTo>
                  <a:pt x="1434" y="447"/>
                </a:moveTo>
                <a:cubicBezTo>
                  <a:pt x="1434" y="447"/>
                  <a:pt x="1386" y="438"/>
                  <a:pt x="1395" y="426"/>
                </a:cubicBezTo>
                <a:cubicBezTo>
                  <a:pt x="1396" y="424"/>
                  <a:pt x="1398" y="423"/>
                  <a:pt x="1400" y="423"/>
                </a:cubicBezTo>
                <a:cubicBezTo>
                  <a:pt x="1412" y="423"/>
                  <a:pt x="1434" y="447"/>
                  <a:pt x="1434" y="447"/>
                </a:cubicBezTo>
                <a:moveTo>
                  <a:pt x="1460" y="447"/>
                </a:moveTo>
                <a:cubicBezTo>
                  <a:pt x="1460" y="447"/>
                  <a:pt x="1465" y="397"/>
                  <a:pt x="1479" y="397"/>
                </a:cubicBezTo>
                <a:cubicBezTo>
                  <a:pt x="1479" y="397"/>
                  <a:pt x="1480" y="397"/>
                  <a:pt x="1481" y="398"/>
                </a:cubicBezTo>
                <a:cubicBezTo>
                  <a:pt x="1495" y="403"/>
                  <a:pt x="1460" y="447"/>
                  <a:pt x="1460" y="447"/>
                </a:cubicBezTo>
                <a:moveTo>
                  <a:pt x="1449" y="447"/>
                </a:moveTo>
                <a:cubicBezTo>
                  <a:pt x="1449" y="447"/>
                  <a:pt x="1411" y="380"/>
                  <a:pt x="1428" y="375"/>
                </a:cubicBezTo>
                <a:cubicBezTo>
                  <a:pt x="1428" y="375"/>
                  <a:pt x="1429" y="374"/>
                  <a:pt x="1429" y="374"/>
                </a:cubicBezTo>
                <a:cubicBezTo>
                  <a:pt x="1445" y="374"/>
                  <a:pt x="1449" y="447"/>
                  <a:pt x="1449" y="447"/>
                </a:cubicBezTo>
                <a:moveTo>
                  <a:pt x="1111" y="356"/>
                </a:moveTo>
                <a:cubicBezTo>
                  <a:pt x="1080" y="356"/>
                  <a:pt x="1059" y="314"/>
                  <a:pt x="1085" y="289"/>
                </a:cubicBezTo>
                <a:cubicBezTo>
                  <a:pt x="1093" y="281"/>
                  <a:pt x="1101" y="278"/>
                  <a:pt x="1110" y="278"/>
                </a:cubicBezTo>
                <a:cubicBezTo>
                  <a:pt x="1142" y="278"/>
                  <a:pt x="1169" y="325"/>
                  <a:pt x="1135" y="348"/>
                </a:cubicBezTo>
                <a:cubicBezTo>
                  <a:pt x="1126" y="353"/>
                  <a:pt x="1118" y="356"/>
                  <a:pt x="1111" y="356"/>
                </a:cubicBezTo>
                <a:moveTo>
                  <a:pt x="1095" y="242"/>
                </a:moveTo>
                <a:cubicBezTo>
                  <a:pt x="1091" y="242"/>
                  <a:pt x="1087" y="241"/>
                  <a:pt x="1082" y="239"/>
                </a:cubicBezTo>
                <a:cubicBezTo>
                  <a:pt x="1061" y="229"/>
                  <a:pt x="1067" y="197"/>
                  <a:pt x="1088" y="197"/>
                </a:cubicBezTo>
                <a:cubicBezTo>
                  <a:pt x="1091" y="197"/>
                  <a:pt x="1094" y="197"/>
                  <a:pt x="1097" y="199"/>
                </a:cubicBezTo>
                <a:cubicBezTo>
                  <a:pt x="1120" y="208"/>
                  <a:pt x="1117" y="242"/>
                  <a:pt x="1095" y="242"/>
                </a:cubicBezTo>
                <a:moveTo>
                  <a:pt x="993" y="170"/>
                </a:moveTo>
                <a:cubicBezTo>
                  <a:pt x="993" y="170"/>
                  <a:pt x="1020" y="137"/>
                  <a:pt x="1032" y="137"/>
                </a:cubicBezTo>
                <a:cubicBezTo>
                  <a:pt x="1034" y="137"/>
                  <a:pt x="1036" y="138"/>
                  <a:pt x="1037" y="140"/>
                </a:cubicBezTo>
                <a:cubicBezTo>
                  <a:pt x="1046" y="152"/>
                  <a:pt x="993" y="170"/>
                  <a:pt x="993" y="170"/>
                </a:cubicBezTo>
                <a:moveTo>
                  <a:pt x="971" y="155"/>
                </a:moveTo>
                <a:cubicBezTo>
                  <a:pt x="971" y="155"/>
                  <a:pt x="936" y="122"/>
                  <a:pt x="950" y="116"/>
                </a:cubicBezTo>
                <a:cubicBezTo>
                  <a:pt x="951" y="116"/>
                  <a:pt x="952" y="115"/>
                  <a:pt x="952" y="115"/>
                </a:cubicBezTo>
                <a:cubicBezTo>
                  <a:pt x="965" y="115"/>
                  <a:pt x="971" y="155"/>
                  <a:pt x="971" y="155"/>
                </a:cubicBezTo>
                <a:moveTo>
                  <a:pt x="983" y="163"/>
                </a:moveTo>
                <a:cubicBezTo>
                  <a:pt x="983" y="163"/>
                  <a:pt x="988" y="91"/>
                  <a:pt x="1004" y="91"/>
                </a:cubicBezTo>
                <a:cubicBezTo>
                  <a:pt x="1004" y="91"/>
                  <a:pt x="1005" y="91"/>
                  <a:pt x="1005" y="91"/>
                </a:cubicBezTo>
                <a:cubicBezTo>
                  <a:pt x="1022" y="96"/>
                  <a:pt x="983" y="163"/>
                  <a:pt x="983" y="163"/>
                </a:cubicBezTo>
                <a:moveTo>
                  <a:pt x="1354" y="66"/>
                </a:moveTo>
                <a:cubicBezTo>
                  <a:pt x="1322" y="66"/>
                  <a:pt x="1337" y="31"/>
                  <a:pt x="1359" y="31"/>
                </a:cubicBezTo>
                <a:cubicBezTo>
                  <a:pt x="1361" y="31"/>
                  <a:pt x="1362" y="31"/>
                  <a:pt x="1364" y="31"/>
                </a:cubicBezTo>
                <a:cubicBezTo>
                  <a:pt x="1388" y="36"/>
                  <a:pt x="1388" y="66"/>
                  <a:pt x="1354" y="66"/>
                </a:cubicBezTo>
                <a:moveTo>
                  <a:pt x="1724" y="0"/>
                </a:moveTo>
                <a:cubicBezTo>
                  <a:pt x="664" y="0"/>
                  <a:pt x="664" y="0"/>
                  <a:pt x="664" y="0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456" y="281"/>
                  <a:pt x="160" y="561"/>
                </a:cubicBezTo>
                <a:cubicBezTo>
                  <a:pt x="0" y="712"/>
                  <a:pt x="101" y="771"/>
                  <a:pt x="277" y="771"/>
                </a:cubicBezTo>
                <a:cubicBezTo>
                  <a:pt x="428" y="771"/>
                  <a:pt x="633" y="728"/>
                  <a:pt x="777" y="662"/>
                </a:cubicBezTo>
                <a:cubicBezTo>
                  <a:pt x="849" y="629"/>
                  <a:pt x="905" y="617"/>
                  <a:pt x="951" y="617"/>
                </a:cubicBezTo>
                <a:cubicBezTo>
                  <a:pt x="1023" y="617"/>
                  <a:pt x="1070" y="648"/>
                  <a:pt x="1116" y="680"/>
                </a:cubicBezTo>
                <a:cubicBezTo>
                  <a:pt x="1163" y="711"/>
                  <a:pt x="1210" y="743"/>
                  <a:pt x="1282" y="743"/>
                </a:cubicBezTo>
                <a:cubicBezTo>
                  <a:pt x="1290" y="743"/>
                  <a:pt x="1297" y="743"/>
                  <a:pt x="1305" y="742"/>
                </a:cubicBezTo>
                <a:cubicBezTo>
                  <a:pt x="1515" y="724"/>
                  <a:pt x="1334" y="314"/>
                  <a:pt x="1713" y="314"/>
                </a:cubicBezTo>
                <a:cubicBezTo>
                  <a:pt x="1717" y="314"/>
                  <a:pt x="1721" y="314"/>
                  <a:pt x="1724" y="314"/>
                </a:cubicBezTo>
                <a:cubicBezTo>
                  <a:pt x="1724" y="0"/>
                  <a:pt x="1724" y="0"/>
                  <a:pt x="172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9" name="CustomShape 9"/>
          <p:cNvSpPr/>
          <p:nvPr/>
        </p:nvSpPr>
        <p:spPr>
          <a:xfrm>
            <a:off x="8548560" y="5807160"/>
            <a:ext cx="147600" cy="1159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0" name="CustomShape 10"/>
          <p:cNvSpPr/>
          <p:nvPr/>
        </p:nvSpPr>
        <p:spPr>
          <a:xfrm>
            <a:off x="8724960" y="5757840"/>
            <a:ext cx="156960" cy="144360"/>
          </a:xfrm>
          <a:custGeom>
            <a:avLst/>
            <a:gdLst/>
            <a:ahLst/>
            <a:cxnLst/>
            <a:rect l="l" t="t" r="r" b="b"/>
            <a:pathLst>
              <a:path w="44" h="42">
                <a:moveTo>
                  <a:pt x="5" y="32"/>
                </a:moveTo>
                <a:cubicBezTo>
                  <a:pt x="10" y="40"/>
                  <a:pt x="22" y="42"/>
                  <a:pt x="32" y="35"/>
                </a:cubicBezTo>
                <a:cubicBezTo>
                  <a:pt x="41" y="29"/>
                  <a:pt x="44" y="18"/>
                  <a:pt x="39" y="10"/>
                </a:cubicBezTo>
                <a:cubicBezTo>
                  <a:pt x="34" y="2"/>
                  <a:pt x="22" y="0"/>
                  <a:pt x="13" y="6"/>
                </a:cubicBezTo>
                <a:cubicBezTo>
                  <a:pt x="3" y="13"/>
                  <a:pt x="0" y="24"/>
                  <a:pt x="5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1" name="CustomShape 11"/>
          <p:cNvSpPr/>
          <p:nvPr/>
        </p:nvSpPr>
        <p:spPr>
          <a:xfrm>
            <a:off x="8624880" y="5875200"/>
            <a:ext cx="146160" cy="154080"/>
          </a:xfrm>
          <a:custGeom>
            <a:avLst/>
            <a:gdLst/>
            <a:ahLst/>
            <a:cxnLst/>
            <a:rect l="l" t="t" r="r" b="b"/>
            <a:pathLst>
              <a:path w="41" h="45">
                <a:moveTo>
                  <a:pt x="12" y="42"/>
                </a:moveTo>
                <a:cubicBezTo>
                  <a:pt x="21" y="45"/>
                  <a:pt x="32" y="40"/>
                  <a:pt x="36" y="30"/>
                </a:cubicBezTo>
                <a:cubicBezTo>
                  <a:pt x="41" y="19"/>
                  <a:pt x="37" y="8"/>
                  <a:pt x="28" y="4"/>
                </a:cubicBezTo>
                <a:cubicBezTo>
                  <a:pt x="20" y="0"/>
                  <a:pt x="9" y="6"/>
                  <a:pt x="4" y="16"/>
                </a:cubicBezTo>
                <a:cubicBezTo>
                  <a:pt x="0" y="26"/>
                  <a:pt x="4" y="38"/>
                  <a:pt x="1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2" name="CustomShape 12"/>
          <p:cNvSpPr/>
          <p:nvPr/>
        </p:nvSpPr>
        <p:spPr>
          <a:xfrm>
            <a:off x="8717040" y="5848200"/>
            <a:ext cx="154080" cy="146160"/>
          </a:xfrm>
          <a:custGeom>
            <a:avLst/>
            <a:gdLst/>
            <a:ahLst/>
            <a:cxnLst/>
            <a:rect l="l" t="t" r="r" b="b"/>
            <a:pathLst>
              <a:path w="43" h="43">
                <a:moveTo>
                  <a:pt x="36" y="36"/>
                </a:moveTo>
                <a:cubicBezTo>
                  <a:pt x="43" y="29"/>
                  <a:pt x="42" y="17"/>
                  <a:pt x="34" y="9"/>
                </a:cubicBezTo>
                <a:cubicBezTo>
                  <a:pt x="26" y="1"/>
                  <a:pt x="14" y="0"/>
                  <a:pt x="7" y="7"/>
                </a:cubicBezTo>
                <a:cubicBezTo>
                  <a:pt x="0" y="14"/>
                  <a:pt x="1" y="26"/>
                  <a:pt x="9" y="34"/>
                </a:cubicBezTo>
                <a:cubicBezTo>
                  <a:pt x="17" y="42"/>
                  <a:pt x="29" y="43"/>
                  <a:pt x="36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3" name="CustomShape 13"/>
          <p:cNvSpPr/>
          <p:nvPr/>
        </p:nvSpPr>
        <p:spPr>
          <a:xfrm>
            <a:off x="8628120" y="5707080"/>
            <a:ext cx="139680" cy="150840"/>
          </a:xfrm>
          <a:custGeom>
            <a:avLst/>
            <a:gdLst/>
            <a:ahLst/>
            <a:cxnLst/>
            <a:rect l="l" t="t" r="r" b="b"/>
            <a:pathLst>
              <a:path w="39" h="44">
                <a:moveTo>
                  <a:pt x="25" y="42"/>
                </a:moveTo>
                <a:cubicBezTo>
                  <a:pt x="34" y="39"/>
                  <a:pt x="39" y="28"/>
                  <a:pt x="36" y="17"/>
                </a:cubicBezTo>
                <a:cubicBezTo>
                  <a:pt x="33" y="6"/>
                  <a:pt x="23" y="0"/>
                  <a:pt x="14" y="2"/>
                </a:cubicBezTo>
                <a:cubicBezTo>
                  <a:pt x="5" y="4"/>
                  <a:pt x="0" y="15"/>
                  <a:pt x="3" y="26"/>
                </a:cubicBezTo>
                <a:cubicBezTo>
                  <a:pt x="6" y="37"/>
                  <a:pt x="15" y="44"/>
                  <a:pt x="25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4" name="CustomShape 14"/>
          <p:cNvSpPr/>
          <p:nvPr/>
        </p:nvSpPr>
        <p:spPr>
          <a:xfrm>
            <a:off x="8663040" y="5810400"/>
            <a:ext cx="104760" cy="95040"/>
          </a:xfrm>
          <a:prstGeom prst="ellipse">
            <a:avLst/>
          </a:prstGeom>
          <a:solidFill>
            <a:srgbClr val="FFAD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5" name="CustomShape 15"/>
          <p:cNvSpPr/>
          <p:nvPr/>
        </p:nvSpPr>
        <p:spPr>
          <a:xfrm>
            <a:off x="8467560" y="6340320"/>
            <a:ext cx="128880" cy="138240"/>
          </a:xfrm>
          <a:custGeom>
            <a:avLst/>
            <a:gdLst/>
            <a:ahLst/>
            <a:cxnLst/>
            <a:rect l="l" t="t" r="r" b="b"/>
            <a:pathLst>
              <a:path w="36" h="40">
                <a:moveTo>
                  <a:pt x="17" y="0"/>
                </a:moveTo>
                <a:cubicBezTo>
                  <a:pt x="16" y="0"/>
                  <a:pt x="15" y="1"/>
                  <a:pt x="14" y="1"/>
                </a:cubicBezTo>
                <a:cubicBezTo>
                  <a:pt x="0" y="7"/>
                  <a:pt x="36" y="40"/>
                  <a:pt x="36" y="40"/>
                </a:cubicBezTo>
                <a:cubicBezTo>
                  <a:pt x="36" y="40"/>
                  <a:pt x="29" y="0"/>
                  <a:pt x="17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6" name="CustomShape 16"/>
          <p:cNvSpPr/>
          <p:nvPr/>
        </p:nvSpPr>
        <p:spPr>
          <a:xfrm>
            <a:off x="8639280" y="6259680"/>
            <a:ext cx="137880" cy="245880"/>
          </a:xfrm>
          <a:custGeom>
            <a:avLst/>
            <a:gdLst/>
            <a:ahLst/>
            <a:cxnLst/>
            <a:rect l="l" t="t" r="r" b="b"/>
            <a:pathLst>
              <a:path w="39" h="72">
                <a:moveTo>
                  <a:pt x="20" y="0"/>
                </a:moveTo>
                <a:cubicBezTo>
                  <a:pt x="5" y="0"/>
                  <a:pt x="0" y="72"/>
                  <a:pt x="0" y="72"/>
                </a:cubicBezTo>
                <a:cubicBezTo>
                  <a:pt x="0" y="72"/>
                  <a:pt x="39" y="5"/>
                  <a:pt x="22" y="0"/>
                </a:cubicBezTo>
                <a:cubicBezTo>
                  <a:pt x="21" y="0"/>
                  <a:pt x="21" y="0"/>
                  <a:pt x="20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7" name="CustomShape 17"/>
          <p:cNvSpPr/>
          <p:nvPr/>
        </p:nvSpPr>
        <p:spPr>
          <a:xfrm>
            <a:off x="8674200" y="6416640"/>
            <a:ext cx="188640" cy="112680"/>
          </a:xfrm>
          <a:custGeom>
            <a:avLst/>
            <a:gdLst/>
            <a:ahLst/>
            <a:cxnLst/>
            <a:rect l="l" t="t" r="r" b="b"/>
            <a:pathLst>
              <a:path w="53" h="33">
                <a:moveTo>
                  <a:pt x="39" y="0"/>
                </a:moveTo>
                <a:cubicBezTo>
                  <a:pt x="26" y="0"/>
                  <a:pt x="0" y="33"/>
                  <a:pt x="0" y="33"/>
                </a:cubicBezTo>
                <a:cubicBezTo>
                  <a:pt x="0" y="33"/>
                  <a:pt x="53" y="16"/>
                  <a:pt x="44" y="3"/>
                </a:cubicBezTo>
                <a:cubicBezTo>
                  <a:pt x="42" y="1"/>
                  <a:pt x="41" y="0"/>
                  <a:pt x="39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8" name="CustomShape 18"/>
          <p:cNvSpPr/>
          <p:nvPr/>
        </p:nvSpPr>
        <p:spPr>
          <a:xfrm>
            <a:off x="7535880" y="5818320"/>
            <a:ext cx="388800" cy="264960"/>
          </a:xfrm>
          <a:custGeom>
            <a:avLst/>
            <a:gdLst/>
            <a:ahLst/>
            <a:cxnLst/>
            <a:rect l="l" t="t" r="r" b="b"/>
            <a:pathLst>
              <a:path w="109" h="78">
                <a:moveTo>
                  <a:pt x="50" y="0"/>
                </a:moveTo>
                <a:cubicBezTo>
                  <a:pt x="42" y="0"/>
                  <a:pt x="33" y="3"/>
                  <a:pt x="25" y="11"/>
                </a:cubicBezTo>
                <a:cubicBezTo>
                  <a:pt x="0" y="37"/>
                  <a:pt x="20" y="78"/>
                  <a:pt x="51" y="78"/>
                </a:cubicBezTo>
                <a:cubicBezTo>
                  <a:pt x="59" y="78"/>
                  <a:pt x="67" y="76"/>
                  <a:pt x="75" y="70"/>
                </a:cubicBezTo>
                <a:cubicBezTo>
                  <a:pt x="109" y="47"/>
                  <a:pt x="82" y="0"/>
                  <a:pt x="50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9" name="CustomShape 19"/>
          <p:cNvSpPr/>
          <p:nvPr/>
        </p:nvSpPr>
        <p:spPr>
          <a:xfrm>
            <a:off x="7985160" y="6292800"/>
            <a:ext cx="139680" cy="77760"/>
          </a:xfrm>
          <a:custGeom>
            <a:avLst/>
            <a:gdLst/>
            <a:ahLst/>
            <a:cxnLst/>
            <a:rect l="l" t="t" r="r" b="b"/>
            <a:pathLst>
              <a:path w="39" h="23">
                <a:moveTo>
                  <a:pt x="15" y="0"/>
                </a:moveTo>
                <a:cubicBezTo>
                  <a:pt x="9" y="0"/>
                  <a:pt x="4" y="6"/>
                  <a:pt x="2" y="12"/>
                </a:cubicBezTo>
                <a:cubicBezTo>
                  <a:pt x="0" y="17"/>
                  <a:pt x="2" y="23"/>
                  <a:pt x="13" y="23"/>
                </a:cubicBezTo>
                <a:cubicBezTo>
                  <a:pt x="13" y="23"/>
                  <a:pt x="14" y="23"/>
                  <a:pt x="15" y="23"/>
                </a:cubicBezTo>
                <a:cubicBezTo>
                  <a:pt x="39" y="22"/>
                  <a:pt x="35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0" name="CustomShape 20"/>
          <p:cNvSpPr/>
          <p:nvPr/>
        </p:nvSpPr>
        <p:spPr>
          <a:xfrm>
            <a:off x="7321680" y="6251400"/>
            <a:ext cx="285480" cy="176400"/>
          </a:xfrm>
          <a:custGeom>
            <a:avLst/>
            <a:gdLst/>
            <a:ahLst/>
            <a:cxnLst/>
            <a:rect l="l" t="t" r="r" b="b"/>
            <a:pathLst>
              <a:path w="80" h="51">
                <a:moveTo>
                  <a:pt x="42" y="0"/>
                </a:moveTo>
                <a:cubicBezTo>
                  <a:pt x="14" y="0"/>
                  <a:pt x="0" y="39"/>
                  <a:pt x="36" y="50"/>
                </a:cubicBezTo>
                <a:cubicBezTo>
                  <a:pt x="39" y="51"/>
                  <a:pt x="42" y="51"/>
                  <a:pt x="45" y="51"/>
                </a:cubicBezTo>
                <a:cubicBezTo>
                  <a:pt x="74" y="51"/>
                  <a:pt x="80" y="5"/>
                  <a:pt x="46" y="1"/>
                </a:cubicBezTo>
                <a:cubicBezTo>
                  <a:pt x="45" y="1"/>
                  <a:pt x="43" y="0"/>
                  <a:pt x="42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03" name="Imagen 109"/>
          <p:cNvPicPr/>
          <p:nvPr/>
        </p:nvPicPr>
        <p:blipFill>
          <a:blip r:embed="rId4"/>
          <a:stretch/>
        </p:blipFill>
        <p:spPr>
          <a:xfrm>
            <a:off x="0" y="5319720"/>
            <a:ext cx="12897000" cy="2158920"/>
          </a:xfrm>
          <a:prstGeom prst="rect">
            <a:avLst/>
          </a:prstGeom>
          <a:ln>
            <a:noFill/>
          </a:ln>
        </p:spPr>
      </p:pic>
      <p:sp>
        <p:nvSpPr>
          <p:cNvPr id="26" name="CustomShape 2"/>
          <p:cNvSpPr/>
          <p:nvPr/>
        </p:nvSpPr>
        <p:spPr>
          <a:xfrm>
            <a:off x="689482" y="572191"/>
            <a:ext cx="5016240" cy="999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>
              <a:lnSpc>
                <a:spcPct val="50000"/>
              </a:lnSpc>
              <a:spcBef>
                <a:spcPts val="2398"/>
              </a:spcBef>
            </a:pPr>
            <a:r>
              <a:rPr lang="es-CO" sz="5400" b="1" spc="-1" dirty="0" smtClean="0">
                <a:solidFill>
                  <a:srgbClr val="A6A6A6"/>
                </a:solidFill>
                <a:latin typeface="Hind"/>
              </a:rPr>
              <a:t>DESAFÍO </a:t>
            </a:r>
            <a:r>
              <a:rPr lang="es-CO" sz="5400" b="1" spc="-1" dirty="0" smtClean="0">
                <a:solidFill>
                  <a:srgbClr val="00B050"/>
                </a:solidFill>
                <a:latin typeface="Hind"/>
              </a:rPr>
              <a:t>PERSONAL </a:t>
            </a:r>
            <a:endParaRPr lang="en-US" sz="5400" b="0" strike="noStrike" spc="-1" dirty="0">
              <a:solidFill>
                <a:srgbClr val="00B050"/>
              </a:solidFill>
              <a:latin typeface="Calibri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23105" r="20032" b="9165"/>
          <a:stretch/>
        </p:blipFill>
        <p:spPr bwMode="auto">
          <a:xfrm>
            <a:off x="2356740" y="1462199"/>
            <a:ext cx="7932156" cy="508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666" y="1462199"/>
            <a:ext cx="1153014" cy="115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Imagen 429"/>
          <p:cNvPicPr/>
          <p:nvPr/>
        </p:nvPicPr>
        <p:blipFill>
          <a:blip r:embed="rId4"/>
          <a:stretch/>
        </p:blipFill>
        <p:spPr>
          <a:xfrm>
            <a:off x="0" y="5423040"/>
            <a:ext cx="12897000" cy="2158920"/>
          </a:xfrm>
          <a:prstGeom prst="rect">
            <a:avLst/>
          </a:prstGeom>
          <a:ln>
            <a:noFill/>
          </a:ln>
        </p:spPr>
      </p:pic>
      <p:sp>
        <p:nvSpPr>
          <p:cNvPr id="715" name="CustomShape 1"/>
          <p:cNvSpPr/>
          <p:nvPr/>
        </p:nvSpPr>
        <p:spPr>
          <a:xfrm>
            <a:off x="336154" y="1583210"/>
            <a:ext cx="5369568" cy="56160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spc="-1" dirty="0" smtClean="0">
                <a:latin typeface="Hind"/>
              </a:rPr>
              <a:t>Confecciona tu propia cinta </a:t>
            </a:r>
            <a:r>
              <a:rPr lang="es-CO" sz="2400" spc="-1" dirty="0" err="1" smtClean="0">
                <a:latin typeface="Hind"/>
              </a:rPr>
              <a:t>númerada</a:t>
            </a:r>
            <a:r>
              <a:rPr lang="es-CO" sz="2400" spc="-1" dirty="0" smtClean="0">
                <a:latin typeface="Hind"/>
              </a:rPr>
              <a:t> utilizando 10 cuadrados de cartón o papel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0" strike="noStrike" spc="-1" dirty="0" smtClean="0">
                <a:latin typeface="Hind"/>
              </a:rPr>
              <a:t>Escribe en cada uno los números del 1 al 10 y pégalos en orden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spc="-1" dirty="0" smtClean="0">
                <a:latin typeface="Hind"/>
              </a:rPr>
              <a:t>Corta 10 trozos de lana y pégalas en cada numero de tu cinta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spc="-1" dirty="0" smtClean="0">
                <a:latin typeface="Hind"/>
              </a:rPr>
              <a:t>¡LISTO! Juega a contar todo lo que encuentres uniéndolo con las lanas a la cinta de números y envía tu foto al correo de tu curso 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spc="-1" dirty="0" smtClean="0">
                <a:latin typeface="Hind"/>
              </a:rPr>
              <a:t>HASTA EL  24/07</a:t>
            </a:r>
            <a:endParaRPr lang="es-CO" sz="2400" b="0" strike="noStrike" spc="-1" dirty="0" smtClean="0">
              <a:latin typeface="Hind"/>
            </a:endParaRP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0" strike="noStrike" spc="-1" dirty="0" smtClean="0">
                <a:latin typeface="Hind"/>
              </a:rPr>
              <a:t> 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es-CO" sz="2400" b="0" strike="noStrike" spc="-1" dirty="0" smtClean="0">
                <a:latin typeface="Hind"/>
              </a:rPr>
              <a:t> </a:t>
            </a:r>
            <a:endParaRPr lang="en-US" sz="2400" b="0" strike="noStrike" spc="-1" dirty="0">
              <a:latin typeface="Calibri"/>
            </a:endParaRPr>
          </a:p>
        </p:txBody>
      </p:sp>
      <p:sp>
        <p:nvSpPr>
          <p:cNvPr id="716" name="CustomShape 2"/>
          <p:cNvSpPr/>
          <p:nvPr/>
        </p:nvSpPr>
        <p:spPr>
          <a:xfrm>
            <a:off x="689482" y="572191"/>
            <a:ext cx="5016240" cy="999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>
              <a:lnSpc>
                <a:spcPct val="50000"/>
              </a:lnSpc>
              <a:spcBef>
                <a:spcPts val="2398"/>
              </a:spcBef>
            </a:pPr>
            <a:r>
              <a:rPr lang="es-CO" sz="5400" b="1" spc="-1" dirty="0" smtClean="0">
                <a:solidFill>
                  <a:srgbClr val="A6A6A6"/>
                </a:solidFill>
                <a:latin typeface="Hind"/>
              </a:rPr>
              <a:t>DESAFÍO </a:t>
            </a:r>
            <a:r>
              <a:rPr lang="es-CO" sz="5400" b="1" spc="-1" dirty="0" smtClean="0">
                <a:solidFill>
                  <a:srgbClr val="00B050"/>
                </a:solidFill>
                <a:latin typeface="Hind"/>
              </a:rPr>
              <a:t>ONLINE </a:t>
            </a:r>
            <a:endParaRPr lang="en-US" sz="5400" b="0" strike="noStrike" spc="-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833" name="CustomShape 118"/>
          <p:cNvSpPr/>
          <p:nvPr/>
        </p:nvSpPr>
        <p:spPr>
          <a:xfrm>
            <a:off x="5235480" y="2751120"/>
            <a:ext cx="63720" cy="103320"/>
          </a:xfrm>
          <a:custGeom>
            <a:avLst/>
            <a:gdLst/>
            <a:ahLst/>
            <a:cxnLst/>
            <a:rect l="l" t="t" r="r" b="b"/>
            <a:pathLst>
              <a:path w="15" h="24">
                <a:moveTo>
                  <a:pt x="14" y="20"/>
                </a:moveTo>
                <a:cubicBezTo>
                  <a:pt x="13" y="17"/>
                  <a:pt x="11" y="15"/>
                  <a:pt x="9" y="12"/>
                </a:cubicBezTo>
                <a:cubicBezTo>
                  <a:pt x="7" y="9"/>
                  <a:pt x="6" y="5"/>
                  <a:pt x="5" y="2"/>
                </a:cubicBezTo>
                <a:cubicBezTo>
                  <a:pt x="4" y="0"/>
                  <a:pt x="0" y="1"/>
                  <a:pt x="1" y="3"/>
                </a:cubicBezTo>
                <a:cubicBezTo>
                  <a:pt x="2" y="10"/>
                  <a:pt x="5" y="20"/>
                  <a:pt x="12" y="23"/>
                </a:cubicBezTo>
                <a:cubicBezTo>
                  <a:pt x="13" y="24"/>
                  <a:pt x="15" y="22"/>
                  <a:pt x="14" y="2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4" name="CustomShape 119"/>
          <p:cNvSpPr/>
          <p:nvPr/>
        </p:nvSpPr>
        <p:spPr>
          <a:xfrm>
            <a:off x="5405400" y="2712960"/>
            <a:ext cx="42840" cy="106560"/>
          </a:xfrm>
          <a:custGeom>
            <a:avLst/>
            <a:gdLst/>
            <a:ahLst/>
            <a:cxnLst/>
            <a:rect l="l" t="t" r="r" b="b"/>
            <a:pathLst>
              <a:path w="10" h="25">
                <a:moveTo>
                  <a:pt x="6" y="4"/>
                </a:moveTo>
                <a:cubicBezTo>
                  <a:pt x="5" y="0"/>
                  <a:pt x="0" y="1"/>
                  <a:pt x="0" y="5"/>
                </a:cubicBezTo>
                <a:cubicBezTo>
                  <a:pt x="1" y="11"/>
                  <a:pt x="1" y="18"/>
                  <a:pt x="5" y="24"/>
                </a:cubicBezTo>
                <a:cubicBezTo>
                  <a:pt x="6" y="25"/>
                  <a:pt x="8" y="25"/>
                  <a:pt x="9" y="23"/>
                </a:cubicBezTo>
                <a:cubicBezTo>
                  <a:pt x="10" y="17"/>
                  <a:pt x="8" y="10"/>
                  <a:pt x="6" y="4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5" name="CustomShape 120"/>
          <p:cNvSpPr/>
          <p:nvPr/>
        </p:nvSpPr>
        <p:spPr>
          <a:xfrm>
            <a:off x="5499000" y="2725560"/>
            <a:ext cx="88920" cy="115920"/>
          </a:xfrm>
          <a:custGeom>
            <a:avLst/>
            <a:gdLst/>
            <a:ahLst/>
            <a:cxnLst/>
            <a:rect l="l" t="t" r="r" b="b"/>
            <a:pathLst>
              <a:path w="21" h="27">
                <a:moveTo>
                  <a:pt x="15" y="2"/>
                </a:moveTo>
                <a:cubicBezTo>
                  <a:pt x="10" y="8"/>
                  <a:pt x="3" y="15"/>
                  <a:pt x="1" y="23"/>
                </a:cubicBezTo>
                <a:cubicBezTo>
                  <a:pt x="0" y="25"/>
                  <a:pt x="2" y="27"/>
                  <a:pt x="4" y="25"/>
                </a:cubicBezTo>
                <a:cubicBezTo>
                  <a:pt x="10" y="19"/>
                  <a:pt x="14" y="11"/>
                  <a:pt x="19" y="4"/>
                </a:cubicBezTo>
                <a:cubicBezTo>
                  <a:pt x="21" y="2"/>
                  <a:pt x="17" y="0"/>
                  <a:pt x="1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6" name="CustomShape 121"/>
          <p:cNvSpPr/>
          <p:nvPr/>
        </p:nvSpPr>
        <p:spPr>
          <a:xfrm>
            <a:off x="5159520" y="2984400"/>
            <a:ext cx="152280" cy="38160"/>
          </a:xfrm>
          <a:custGeom>
            <a:avLst/>
            <a:gdLst/>
            <a:ahLst/>
            <a:cxnLst/>
            <a:rect l="l" t="t" r="r" b="b"/>
            <a:pathLst>
              <a:path w="36" h="9">
                <a:moveTo>
                  <a:pt x="33" y="0"/>
                </a:moveTo>
                <a:cubicBezTo>
                  <a:pt x="23" y="0"/>
                  <a:pt x="12" y="1"/>
                  <a:pt x="2" y="3"/>
                </a:cubicBezTo>
                <a:cubicBezTo>
                  <a:pt x="1" y="4"/>
                  <a:pt x="0" y="6"/>
                  <a:pt x="2" y="6"/>
                </a:cubicBezTo>
                <a:cubicBezTo>
                  <a:pt x="12" y="9"/>
                  <a:pt x="24" y="7"/>
                  <a:pt x="34" y="4"/>
                </a:cubicBezTo>
                <a:cubicBezTo>
                  <a:pt x="35" y="3"/>
                  <a:pt x="36" y="0"/>
                  <a:pt x="33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7" name="CustomShape 122"/>
          <p:cNvSpPr/>
          <p:nvPr/>
        </p:nvSpPr>
        <p:spPr>
          <a:xfrm>
            <a:off x="5506920" y="2887560"/>
            <a:ext cx="106560" cy="50760"/>
          </a:xfrm>
          <a:custGeom>
            <a:avLst/>
            <a:gdLst/>
            <a:ahLst/>
            <a:cxnLst/>
            <a:rect l="l" t="t" r="r" b="b"/>
            <a:pathLst>
              <a:path w="25" h="12">
                <a:moveTo>
                  <a:pt x="24" y="2"/>
                </a:moveTo>
                <a:cubicBezTo>
                  <a:pt x="16" y="0"/>
                  <a:pt x="6" y="1"/>
                  <a:pt x="1" y="8"/>
                </a:cubicBezTo>
                <a:cubicBezTo>
                  <a:pt x="0" y="10"/>
                  <a:pt x="1" y="12"/>
                  <a:pt x="3" y="12"/>
                </a:cubicBezTo>
                <a:cubicBezTo>
                  <a:pt x="6" y="11"/>
                  <a:pt x="9" y="10"/>
                  <a:pt x="12" y="8"/>
                </a:cubicBezTo>
                <a:cubicBezTo>
                  <a:pt x="16" y="7"/>
                  <a:pt x="20" y="6"/>
                  <a:pt x="24" y="5"/>
                </a:cubicBezTo>
                <a:cubicBezTo>
                  <a:pt x="25" y="5"/>
                  <a:pt x="25" y="2"/>
                  <a:pt x="24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8" name="CustomShape 123"/>
          <p:cNvSpPr/>
          <p:nvPr/>
        </p:nvSpPr>
        <p:spPr>
          <a:xfrm>
            <a:off x="5468760" y="3022560"/>
            <a:ext cx="123840" cy="42840"/>
          </a:xfrm>
          <a:custGeom>
            <a:avLst/>
            <a:gdLst/>
            <a:ahLst/>
            <a:cxnLst/>
            <a:rect l="l" t="t" r="r" b="b"/>
            <a:pathLst>
              <a:path w="29" h="10">
                <a:moveTo>
                  <a:pt x="27" y="6"/>
                </a:moveTo>
                <a:cubicBezTo>
                  <a:pt x="23" y="6"/>
                  <a:pt x="18" y="4"/>
                  <a:pt x="14" y="3"/>
                </a:cubicBezTo>
                <a:cubicBezTo>
                  <a:pt x="10" y="2"/>
                  <a:pt x="6" y="0"/>
                  <a:pt x="2" y="1"/>
                </a:cubicBezTo>
                <a:cubicBezTo>
                  <a:pt x="1" y="1"/>
                  <a:pt x="0" y="3"/>
                  <a:pt x="1" y="4"/>
                </a:cubicBezTo>
                <a:cubicBezTo>
                  <a:pt x="7" y="10"/>
                  <a:pt x="19" y="9"/>
                  <a:pt x="27" y="9"/>
                </a:cubicBezTo>
                <a:cubicBezTo>
                  <a:pt x="29" y="9"/>
                  <a:pt x="29" y="7"/>
                  <a:pt x="27" y="6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9" name="CustomShape 124"/>
          <p:cNvSpPr/>
          <p:nvPr/>
        </p:nvSpPr>
        <p:spPr>
          <a:xfrm>
            <a:off x="5243400" y="3057480"/>
            <a:ext cx="98640" cy="93600"/>
          </a:xfrm>
          <a:custGeom>
            <a:avLst/>
            <a:gdLst/>
            <a:ahLst/>
            <a:cxnLst/>
            <a:rect l="l" t="t" r="r" b="b"/>
            <a:pathLst>
              <a:path w="23" h="22">
                <a:moveTo>
                  <a:pt x="20" y="0"/>
                </a:moveTo>
                <a:cubicBezTo>
                  <a:pt x="12" y="1"/>
                  <a:pt x="6" y="9"/>
                  <a:pt x="2" y="16"/>
                </a:cubicBezTo>
                <a:cubicBezTo>
                  <a:pt x="0" y="19"/>
                  <a:pt x="5" y="22"/>
                  <a:pt x="6" y="19"/>
                </a:cubicBezTo>
                <a:cubicBezTo>
                  <a:pt x="10" y="12"/>
                  <a:pt x="16" y="8"/>
                  <a:pt x="22" y="4"/>
                </a:cubicBezTo>
                <a:cubicBezTo>
                  <a:pt x="23" y="2"/>
                  <a:pt x="22" y="0"/>
                  <a:pt x="20" y="0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0" name="CustomShape 125"/>
          <p:cNvSpPr/>
          <p:nvPr/>
        </p:nvSpPr>
        <p:spPr>
          <a:xfrm>
            <a:off x="5397480" y="3078000"/>
            <a:ext cx="28440" cy="98640"/>
          </a:xfrm>
          <a:custGeom>
            <a:avLst/>
            <a:gdLst/>
            <a:ahLst/>
            <a:cxnLst/>
            <a:rect l="l" t="t" r="r" b="b"/>
            <a:pathLst>
              <a:path w="7" h="23">
                <a:moveTo>
                  <a:pt x="5" y="2"/>
                </a:moveTo>
                <a:cubicBezTo>
                  <a:pt x="4" y="0"/>
                  <a:pt x="2" y="0"/>
                  <a:pt x="2" y="2"/>
                </a:cubicBezTo>
                <a:cubicBezTo>
                  <a:pt x="1" y="5"/>
                  <a:pt x="1" y="7"/>
                  <a:pt x="1" y="10"/>
                </a:cubicBezTo>
                <a:cubicBezTo>
                  <a:pt x="1" y="13"/>
                  <a:pt x="1" y="17"/>
                  <a:pt x="0" y="20"/>
                </a:cubicBezTo>
                <a:cubicBezTo>
                  <a:pt x="0" y="23"/>
                  <a:pt x="5" y="23"/>
                  <a:pt x="5" y="20"/>
                </a:cubicBezTo>
                <a:cubicBezTo>
                  <a:pt x="6" y="15"/>
                  <a:pt x="7" y="7"/>
                  <a:pt x="5" y="2"/>
                </a:cubicBezTo>
                <a:close/>
              </a:path>
            </a:pathLst>
          </a:custGeom>
          <a:solidFill>
            <a:srgbClr val="F8D9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2" name="CustomShape 157"/>
          <p:cNvSpPr/>
          <p:nvPr/>
        </p:nvSpPr>
        <p:spPr>
          <a:xfrm>
            <a:off x="5761080" y="3592440"/>
            <a:ext cx="557280" cy="279360"/>
          </a:xfrm>
          <a:custGeom>
            <a:avLst/>
            <a:gdLst/>
            <a:ahLst/>
            <a:cxnLst/>
            <a:rect l="l" t="t" r="r" b="b"/>
            <a:pathLst>
              <a:path w="131" h="66">
                <a:moveTo>
                  <a:pt x="5" y="66"/>
                </a:moveTo>
                <a:cubicBezTo>
                  <a:pt x="27" y="63"/>
                  <a:pt x="46" y="50"/>
                  <a:pt x="65" y="39"/>
                </a:cubicBezTo>
                <a:cubicBezTo>
                  <a:pt x="85" y="28"/>
                  <a:pt x="105" y="16"/>
                  <a:pt x="127" y="9"/>
                </a:cubicBezTo>
                <a:cubicBezTo>
                  <a:pt x="131" y="7"/>
                  <a:pt x="129" y="0"/>
                  <a:pt x="124" y="1"/>
                </a:cubicBezTo>
                <a:cubicBezTo>
                  <a:pt x="103" y="6"/>
                  <a:pt x="83" y="13"/>
                  <a:pt x="63" y="24"/>
                </a:cubicBezTo>
                <a:cubicBezTo>
                  <a:pt x="43" y="34"/>
                  <a:pt x="20" y="44"/>
                  <a:pt x="2" y="59"/>
                </a:cubicBezTo>
                <a:cubicBezTo>
                  <a:pt x="0" y="62"/>
                  <a:pt x="2" y="66"/>
                  <a:pt x="5" y="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4" name="CustomShape 209"/>
          <p:cNvSpPr/>
          <p:nvPr/>
        </p:nvSpPr>
        <p:spPr>
          <a:xfrm>
            <a:off x="6097680" y="4572000"/>
            <a:ext cx="88920" cy="157320"/>
          </a:xfrm>
          <a:custGeom>
            <a:avLst/>
            <a:gdLst/>
            <a:ahLst/>
            <a:cxnLst/>
            <a:rect l="l" t="t" r="r" b="b"/>
            <a:pathLst>
              <a:path w="21" h="37">
                <a:moveTo>
                  <a:pt x="4" y="21"/>
                </a:moveTo>
                <a:cubicBezTo>
                  <a:pt x="3" y="13"/>
                  <a:pt x="4" y="6"/>
                  <a:pt x="8" y="0"/>
                </a:cubicBezTo>
                <a:cubicBezTo>
                  <a:pt x="7" y="1"/>
                  <a:pt x="6" y="2"/>
                  <a:pt x="5" y="3"/>
                </a:cubicBezTo>
                <a:cubicBezTo>
                  <a:pt x="1" y="9"/>
                  <a:pt x="0" y="17"/>
                  <a:pt x="3" y="24"/>
                </a:cubicBezTo>
                <a:cubicBezTo>
                  <a:pt x="7" y="32"/>
                  <a:pt x="14" y="37"/>
                  <a:pt x="21" y="37"/>
                </a:cubicBezTo>
                <a:cubicBezTo>
                  <a:pt x="13" y="36"/>
                  <a:pt x="5" y="30"/>
                  <a:pt x="4" y="21"/>
                </a:cubicBezTo>
                <a:close/>
              </a:path>
            </a:pathLst>
          </a:custGeom>
          <a:solidFill>
            <a:srgbClr val="DD94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27110" r="24771" b="28573"/>
          <a:stretch/>
        </p:blipFill>
        <p:spPr bwMode="auto">
          <a:xfrm rot="323552">
            <a:off x="5851534" y="845945"/>
            <a:ext cx="6011855" cy="338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81" y="6290864"/>
            <a:ext cx="3002242" cy="92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44" y="6340190"/>
            <a:ext cx="2956365" cy="9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6329944"/>
            <a:ext cx="2880608" cy="8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d1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38165" y="462118"/>
            <a:ext cx="878649" cy="878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CustomShape 1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2" name="CustomShape 2"/>
          <p:cNvSpPr/>
          <p:nvPr/>
        </p:nvSpPr>
        <p:spPr>
          <a:xfrm>
            <a:off x="3240" y="9360"/>
            <a:ext cx="12188880" cy="684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3" name="CustomShape 3"/>
          <p:cNvSpPr/>
          <p:nvPr/>
        </p:nvSpPr>
        <p:spPr>
          <a:xfrm>
            <a:off x="3240" y="6480"/>
            <a:ext cx="4707000" cy="2880"/>
          </a:xfrm>
          <a:custGeom>
            <a:avLst/>
            <a:gdLst/>
            <a:ahLst/>
            <a:cxnLst/>
            <a:rect l="l" t="t" r="r" b="b"/>
            <a:pathLst>
              <a:path w="1318" h="1">
                <a:moveTo>
                  <a:pt x="13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1316" y="1"/>
                  <a:pt x="1316" y="1"/>
                  <a:pt x="1316" y="1"/>
                </a:cubicBezTo>
                <a:cubicBezTo>
                  <a:pt x="1317" y="1"/>
                  <a:pt x="1317" y="0"/>
                  <a:pt x="1318" y="0"/>
                </a:cubicBezTo>
              </a:path>
            </a:pathLst>
          </a:custGeom>
          <a:solidFill>
            <a:srgbClr val="D4DD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4" name="CustomShape 4"/>
          <p:cNvSpPr/>
          <p:nvPr/>
        </p:nvSpPr>
        <p:spPr>
          <a:xfrm>
            <a:off x="3240" y="9360"/>
            <a:ext cx="4824360" cy="2338560"/>
          </a:xfrm>
          <a:custGeom>
            <a:avLst/>
            <a:gdLst/>
            <a:ahLst/>
            <a:cxnLst/>
            <a:rect l="l" t="t" r="r" b="b"/>
            <a:pathLst>
              <a:path w="1351" h="683">
                <a:moveTo>
                  <a:pt x="310" y="479"/>
                </a:moveTo>
                <a:cubicBezTo>
                  <a:pt x="299" y="479"/>
                  <a:pt x="295" y="470"/>
                  <a:pt x="296" y="461"/>
                </a:cubicBezTo>
                <a:cubicBezTo>
                  <a:pt x="298" y="452"/>
                  <a:pt x="303" y="443"/>
                  <a:pt x="311" y="443"/>
                </a:cubicBezTo>
                <a:cubicBezTo>
                  <a:pt x="312" y="443"/>
                  <a:pt x="313" y="443"/>
                  <a:pt x="314" y="444"/>
                </a:cubicBezTo>
                <a:cubicBezTo>
                  <a:pt x="342" y="450"/>
                  <a:pt x="342" y="475"/>
                  <a:pt x="314" y="479"/>
                </a:cubicBezTo>
                <a:cubicBezTo>
                  <a:pt x="312" y="479"/>
                  <a:pt x="311" y="479"/>
                  <a:pt x="310" y="479"/>
                </a:cubicBezTo>
                <a:moveTo>
                  <a:pt x="709" y="344"/>
                </a:moveTo>
                <a:cubicBezTo>
                  <a:pt x="678" y="344"/>
                  <a:pt x="658" y="302"/>
                  <a:pt x="683" y="277"/>
                </a:cubicBezTo>
                <a:cubicBezTo>
                  <a:pt x="691" y="269"/>
                  <a:pt x="700" y="265"/>
                  <a:pt x="708" y="265"/>
                </a:cubicBezTo>
                <a:cubicBezTo>
                  <a:pt x="740" y="265"/>
                  <a:pt x="767" y="312"/>
                  <a:pt x="733" y="336"/>
                </a:cubicBezTo>
                <a:cubicBezTo>
                  <a:pt x="725" y="341"/>
                  <a:pt x="717" y="344"/>
                  <a:pt x="709" y="344"/>
                </a:cubicBezTo>
                <a:moveTo>
                  <a:pt x="462" y="186"/>
                </a:moveTo>
                <a:cubicBezTo>
                  <a:pt x="450" y="186"/>
                  <a:pt x="437" y="184"/>
                  <a:pt x="439" y="176"/>
                </a:cubicBezTo>
                <a:cubicBezTo>
                  <a:pt x="440" y="173"/>
                  <a:pt x="444" y="171"/>
                  <a:pt x="448" y="171"/>
                </a:cubicBezTo>
                <a:cubicBezTo>
                  <a:pt x="460" y="171"/>
                  <a:pt x="483" y="184"/>
                  <a:pt x="483" y="184"/>
                </a:cubicBezTo>
                <a:cubicBezTo>
                  <a:pt x="483" y="184"/>
                  <a:pt x="473" y="186"/>
                  <a:pt x="462" y="186"/>
                </a:cubicBezTo>
                <a:moveTo>
                  <a:pt x="508" y="177"/>
                </a:moveTo>
                <a:cubicBezTo>
                  <a:pt x="508" y="177"/>
                  <a:pt x="498" y="124"/>
                  <a:pt x="513" y="124"/>
                </a:cubicBezTo>
                <a:cubicBezTo>
                  <a:pt x="513" y="124"/>
                  <a:pt x="513" y="124"/>
                  <a:pt x="513" y="124"/>
                </a:cubicBezTo>
                <a:cubicBezTo>
                  <a:pt x="529" y="125"/>
                  <a:pt x="508" y="177"/>
                  <a:pt x="508" y="177"/>
                </a:cubicBezTo>
                <a:moveTo>
                  <a:pt x="497" y="180"/>
                </a:moveTo>
                <a:cubicBezTo>
                  <a:pt x="497" y="180"/>
                  <a:pt x="442" y="128"/>
                  <a:pt x="456" y="118"/>
                </a:cubicBezTo>
                <a:cubicBezTo>
                  <a:pt x="457" y="117"/>
                  <a:pt x="458" y="117"/>
                  <a:pt x="459" y="117"/>
                </a:cubicBezTo>
                <a:cubicBezTo>
                  <a:pt x="474" y="117"/>
                  <a:pt x="497" y="180"/>
                  <a:pt x="497" y="180"/>
                </a:cubicBezTo>
                <a:moveTo>
                  <a:pt x="708" y="151"/>
                </a:moveTo>
                <a:cubicBezTo>
                  <a:pt x="704" y="151"/>
                  <a:pt x="699" y="151"/>
                  <a:pt x="694" y="150"/>
                </a:cubicBezTo>
                <a:cubicBezTo>
                  <a:pt x="657" y="140"/>
                  <a:pt x="671" y="100"/>
                  <a:pt x="702" y="100"/>
                </a:cubicBezTo>
                <a:cubicBezTo>
                  <a:pt x="707" y="100"/>
                  <a:pt x="713" y="101"/>
                  <a:pt x="720" y="104"/>
                </a:cubicBezTo>
                <a:cubicBezTo>
                  <a:pt x="746" y="116"/>
                  <a:pt x="741" y="151"/>
                  <a:pt x="708" y="151"/>
                </a:cubicBezTo>
                <a:moveTo>
                  <a:pt x="803" y="118"/>
                </a:moveTo>
                <a:cubicBezTo>
                  <a:pt x="792" y="118"/>
                  <a:pt x="788" y="109"/>
                  <a:pt x="789" y="100"/>
                </a:cubicBezTo>
                <a:cubicBezTo>
                  <a:pt x="790" y="91"/>
                  <a:pt x="796" y="82"/>
                  <a:pt x="804" y="82"/>
                </a:cubicBezTo>
                <a:cubicBezTo>
                  <a:pt x="805" y="82"/>
                  <a:pt x="806" y="82"/>
                  <a:pt x="806" y="82"/>
                </a:cubicBezTo>
                <a:cubicBezTo>
                  <a:pt x="835" y="89"/>
                  <a:pt x="834" y="114"/>
                  <a:pt x="806" y="118"/>
                </a:cubicBezTo>
                <a:cubicBezTo>
                  <a:pt x="805" y="118"/>
                  <a:pt x="804" y="118"/>
                  <a:pt x="803" y="118"/>
                </a:cubicBezTo>
                <a:moveTo>
                  <a:pt x="131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83"/>
                  <a:pt x="0" y="683"/>
                  <a:pt x="0" y="683"/>
                </a:cubicBezTo>
                <a:cubicBezTo>
                  <a:pt x="0" y="683"/>
                  <a:pt x="50" y="542"/>
                  <a:pt x="370" y="542"/>
                </a:cubicBezTo>
                <a:cubicBezTo>
                  <a:pt x="386" y="542"/>
                  <a:pt x="403" y="542"/>
                  <a:pt x="421" y="543"/>
                </a:cubicBezTo>
                <a:cubicBezTo>
                  <a:pt x="454" y="545"/>
                  <a:pt x="485" y="545"/>
                  <a:pt x="516" y="545"/>
                </a:cubicBezTo>
                <a:cubicBezTo>
                  <a:pt x="827" y="545"/>
                  <a:pt x="1027" y="472"/>
                  <a:pt x="1182" y="355"/>
                </a:cubicBezTo>
                <a:cubicBezTo>
                  <a:pt x="1351" y="228"/>
                  <a:pt x="1190" y="64"/>
                  <a:pt x="1316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5" name="CustomShape 5"/>
          <p:cNvSpPr/>
          <p:nvPr/>
        </p:nvSpPr>
        <p:spPr>
          <a:xfrm>
            <a:off x="3240" y="2889360"/>
            <a:ext cx="3031920" cy="3965400"/>
          </a:xfrm>
          <a:custGeom>
            <a:avLst/>
            <a:gdLst/>
            <a:ahLst/>
            <a:cxnLst/>
            <a:rect l="l" t="t" r="r" b="b"/>
            <a:pathLst>
              <a:path w="849" h="1158">
                <a:moveTo>
                  <a:pt x="392" y="335"/>
                </a:moveTo>
                <a:cubicBezTo>
                  <a:pt x="392" y="335"/>
                  <a:pt x="344" y="325"/>
                  <a:pt x="353" y="312"/>
                </a:cubicBezTo>
                <a:cubicBezTo>
                  <a:pt x="355" y="311"/>
                  <a:pt x="357" y="310"/>
                  <a:pt x="359" y="310"/>
                </a:cubicBezTo>
                <a:cubicBezTo>
                  <a:pt x="371" y="310"/>
                  <a:pt x="392" y="335"/>
                  <a:pt x="392" y="335"/>
                </a:cubicBezTo>
                <a:moveTo>
                  <a:pt x="418" y="337"/>
                </a:moveTo>
                <a:cubicBezTo>
                  <a:pt x="418" y="337"/>
                  <a:pt x="425" y="288"/>
                  <a:pt x="438" y="288"/>
                </a:cubicBezTo>
                <a:cubicBezTo>
                  <a:pt x="439" y="288"/>
                  <a:pt x="440" y="288"/>
                  <a:pt x="441" y="288"/>
                </a:cubicBezTo>
                <a:cubicBezTo>
                  <a:pt x="455" y="295"/>
                  <a:pt x="418" y="337"/>
                  <a:pt x="418" y="337"/>
                </a:cubicBezTo>
                <a:moveTo>
                  <a:pt x="406" y="336"/>
                </a:moveTo>
                <a:cubicBezTo>
                  <a:pt x="406" y="336"/>
                  <a:pt x="372" y="268"/>
                  <a:pt x="389" y="263"/>
                </a:cubicBezTo>
                <a:cubicBezTo>
                  <a:pt x="389" y="263"/>
                  <a:pt x="390" y="263"/>
                  <a:pt x="390" y="263"/>
                </a:cubicBezTo>
                <a:cubicBezTo>
                  <a:pt x="406" y="263"/>
                  <a:pt x="406" y="336"/>
                  <a:pt x="406" y="336"/>
                </a:cubicBezTo>
                <a:moveTo>
                  <a:pt x="535" y="167"/>
                </a:moveTo>
                <a:cubicBezTo>
                  <a:pt x="524" y="167"/>
                  <a:pt x="520" y="158"/>
                  <a:pt x="522" y="149"/>
                </a:cubicBezTo>
                <a:cubicBezTo>
                  <a:pt x="523" y="140"/>
                  <a:pt x="529" y="131"/>
                  <a:pt x="536" y="131"/>
                </a:cubicBezTo>
                <a:cubicBezTo>
                  <a:pt x="537" y="131"/>
                  <a:pt x="538" y="131"/>
                  <a:pt x="539" y="131"/>
                </a:cubicBezTo>
                <a:cubicBezTo>
                  <a:pt x="567" y="138"/>
                  <a:pt x="567" y="163"/>
                  <a:pt x="539" y="167"/>
                </a:cubicBezTo>
                <a:cubicBezTo>
                  <a:pt x="538" y="167"/>
                  <a:pt x="536" y="167"/>
                  <a:pt x="535" y="167"/>
                </a:cubicBezTo>
                <a:moveTo>
                  <a:pt x="464" y="167"/>
                </a:moveTo>
                <a:cubicBezTo>
                  <a:pt x="423" y="167"/>
                  <a:pt x="411" y="100"/>
                  <a:pt x="464" y="96"/>
                </a:cubicBezTo>
                <a:cubicBezTo>
                  <a:pt x="465" y="96"/>
                  <a:pt x="467" y="96"/>
                  <a:pt x="468" y="96"/>
                </a:cubicBezTo>
                <a:cubicBezTo>
                  <a:pt x="516" y="96"/>
                  <a:pt x="511" y="167"/>
                  <a:pt x="464" y="167"/>
                </a:cubicBezTo>
                <a:moveTo>
                  <a:pt x="244" y="0"/>
                </a:moveTo>
                <a:cubicBezTo>
                  <a:pt x="109" y="0"/>
                  <a:pt x="0" y="46"/>
                  <a:pt x="0" y="46"/>
                </a:cubicBezTo>
                <a:cubicBezTo>
                  <a:pt x="0" y="1158"/>
                  <a:pt x="0" y="1158"/>
                  <a:pt x="0" y="1158"/>
                </a:cubicBezTo>
                <a:cubicBezTo>
                  <a:pt x="747" y="1158"/>
                  <a:pt x="747" y="1158"/>
                  <a:pt x="747" y="1158"/>
                </a:cubicBezTo>
                <a:cubicBezTo>
                  <a:pt x="747" y="1158"/>
                  <a:pt x="849" y="938"/>
                  <a:pt x="564" y="850"/>
                </a:cubicBezTo>
                <a:cubicBezTo>
                  <a:pt x="279" y="762"/>
                  <a:pt x="231" y="530"/>
                  <a:pt x="387" y="422"/>
                </a:cubicBezTo>
                <a:cubicBezTo>
                  <a:pt x="544" y="314"/>
                  <a:pt x="666" y="150"/>
                  <a:pt x="455" y="46"/>
                </a:cubicBezTo>
                <a:cubicBezTo>
                  <a:pt x="385" y="12"/>
                  <a:pt x="311" y="0"/>
                  <a:pt x="24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6" name="CustomShape 6"/>
          <p:cNvSpPr/>
          <p:nvPr/>
        </p:nvSpPr>
        <p:spPr>
          <a:xfrm>
            <a:off x="3446640" y="4826160"/>
            <a:ext cx="8745480" cy="2028600"/>
          </a:xfrm>
          <a:custGeom>
            <a:avLst/>
            <a:gdLst/>
            <a:ahLst/>
            <a:cxnLst/>
            <a:rect l="l" t="t" r="r" b="b"/>
            <a:pathLst>
              <a:path w="2431" h="592">
                <a:moveTo>
                  <a:pt x="1464" y="497"/>
                </a:moveTo>
                <a:cubicBezTo>
                  <a:pt x="1464" y="497"/>
                  <a:pt x="1490" y="464"/>
                  <a:pt x="1503" y="464"/>
                </a:cubicBezTo>
                <a:cubicBezTo>
                  <a:pt x="1505" y="464"/>
                  <a:pt x="1506" y="465"/>
                  <a:pt x="1508" y="467"/>
                </a:cubicBezTo>
                <a:cubicBezTo>
                  <a:pt x="1517" y="480"/>
                  <a:pt x="1464" y="497"/>
                  <a:pt x="1464" y="497"/>
                </a:cubicBezTo>
                <a:moveTo>
                  <a:pt x="1442" y="482"/>
                </a:moveTo>
                <a:cubicBezTo>
                  <a:pt x="1442" y="482"/>
                  <a:pt x="1406" y="449"/>
                  <a:pt x="1420" y="443"/>
                </a:cubicBezTo>
                <a:cubicBezTo>
                  <a:pt x="1421" y="443"/>
                  <a:pt x="1422" y="442"/>
                  <a:pt x="1423" y="442"/>
                </a:cubicBezTo>
                <a:cubicBezTo>
                  <a:pt x="1435" y="442"/>
                  <a:pt x="1442" y="482"/>
                  <a:pt x="1442" y="482"/>
                </a:cubicBezTo>
                <a:moveTo>
                  <a:pt x="1284" y="451"/>
                </a:moveTo>
                <a:cubicBezTo>
                  <a:pt x="1273" y="451"/>
                  <a:pt x="1271" y="445"/>
                  <a:pt x="1273" y="440"/>
                </a:cubicBezTo>
                <a:cubicBezTo>
                  <a:pt x="1275" y="434"/>
                  <a:pt x="1280" y="428"/>
                  <a:pt x="1286" y="428"/>
                </a:cubicBezTo>
                <a:cubicBezTo>
                  <a:pt x="1286" y="428"/>
                  <a:pt x="1286" y="428"/>
                  <a:pt x="1286" y="428"/>
                </a:cubicBezTo>
                <a:cubicBezTo>
                  <a:pt x="1306" y="429"/>
                  <a:pt x="1310" y="450"/>
                  <a:pt x="1286" y="451"/>
                </a:cubicBezTo>
                <a:cubicBezTo>
                  <a:pt x="1285" y="451"/>
                  <a:pt x="1284" y="451"/>
                  <a:pt x="1284" y="451"/>
                </a:cubicBezTo>
                <a:moveTo>
                  <a:pt x="1454" y="490"/>
                </a:moveTo>
                <a:cubicBezTo>
                  <a:pt x="1454" y="490"/>
                  <a:pt x="1459" y="418"/>
                  <a:pt x="1474" y="418"/>
                </a:cubicBezTo>
                <a:cubicBezTo>
                  <a:pt x="1475" y="418"/>
                  <a:pt x="1475" y="418"/>
                  <a:pt x="1476" y="418"/>
                </a:cubicBezTo>
                <a:cubicBezTo>
                  <a:pt x="1493" y="423"/>
                  <a:pt x="1454" y="490"/>
                  <a:pt x="1454" y="490"/>
                </a:cubicBezTo>
                <a:moveTo>
                  <a:pt x="1130" y="467"/>
                </a:moveTo>
                <a:cubicBezTo>
                  <a:pt x="1127" y="467"/>
                  <a:pt x="1124" y="467"/>
                  <a:pt x="1121" y="466"/>
                </a:cubicBezTo>
                <a:cubicBezTo>
                  <a:pt x="1085" y="455"/>
                  <a:pt x="1099" y="416"/>
                  <a:pt x="1127" y="416"/>
                </a:cubicBezTo>
                <a:cubicBezTo>
                  <a:pt x="1128" y="416"/>
                  <a:pt x="1130" y="417"/>
                  <a:pt x="1131" y="417"/>
                </a:cubicBezTo>
                <a:cubicBezTo>
                  <a:pt x="1165" y="421"/>
                  <a:pt x="1159" y="467"/>
                  <a:pt x="1130" y="467"/>
                </a:cubicBezTo>
                <a:moveTo>
                  <a:pt x="1196" y="367"/>
                </a:moveTo>
                <a:cubicBezTo>
                  <a:pt x="1165" y="367"/>
                  <a:pt x="1145" y="326"/>
                  <a:pt x="1170" y="300"/>
                </a:cubicBezTo>
                <a:cubicBezTo>
                  <a:pt x="1178" y="292"/>
                  <a:pt x="1187" y="289"/>
                  <a:pt x="1195" y="289"/>
                </a:cubicBezTo>
                <a:cubicBezTo>
                  <a:pt x="1227" y="289"/>
                  <a:pt x="1254" y="336"/>
                  <a:pt x="1220" y="359"/>
                </a:cubicBezTo>
                <a:cubicBezTo>
                  <a:pt x="1212" y="365"/>
                  <a:pt x="1204" y="367"/>
                  <a:pt x="1196" y="367"/>
                </a:cubicBezTo>
                <a:moveTo>
                  <a:pt x="464" y="0"/>
                </a:moveTo>
                <a:cubicBezTo>
                  <a:pt x="182" y="0"/>
                  <a:pt x="0" y="182"/>
                  <a:pt x="130" y="276"/>
                </a:cubicBezTo>
                <a:cubicBezTo>
                  <a:pt x="279" y="384"/>
                  <a:pt x="55" y="592"/>
                  <a:pt x="55" y="592"/>
                </a:cubicBezTo>
                <a:cubicBezTo>
                  <a:pt x="2431" y="592"/>
                  <a:pt x="2431" y="592"/>
                  <a:pt x="2431" y="592"/>
                </a:cubicBezTo>
                <a:cubicBezTo>
                  <a:pt x="2431" y="484"/>
                  <a:pt x="2431" y="484"/>
                  <a:pt x="2431" y="484"/>
                </a:cubicBezTo>
                <a:cubicBezTo>
                  <a:pt x="2391" y="487"/>
                  <a:pt x="2353" y="488"/>
                  <a:pt x="2317" y="488"/>
                </a:cubicBezTo>
                <a:cubicBezTo>
                  <a:pt x="2075" y="488"/>
                  <a:pt x="1936" y="427"/>
                  <a:pt x="1814" y="366"/>
                </a:cubicBezTo>
                <a:cubicBezTo>
                  <a:pt x="1692" y="305"/>
                  <a:pt x="1586" y="244"/>
                  <a:pt x="1407" y="244"/>
                </a:cubicBezTo>
                <a:cubicBezTo>
                  <a:pt x="1381" y="244"/>
                  <a:pt x="1354" y="245"/>
                  <a:pt x="1324" y="248"/>
                </a:cubicBezTo>
                <a:cubicBezTo>
                  <a:pt x="1281" y="252"/>
                  <a:pt x="1242" y="254"/>
                  <a:pt x="1207" y="254"/>
                </a:cubicBezTo>
                <a:cubicBezTo>
                  <a:pt x="875" y="254"/>
                  <a:pt x="918" y="78"/>
                  <a:pt x="598" y="13"/>
                </a:cubicBezTo>
                <a:cubicBezTo>
                  <a:pt x="551" y="4"/>
                  <a:pt x="507" y="0"/>
                  <a:pt x="46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7" name="CustomShape 7"/>
          <p:cNvSpPr/>
          <p:nvPr/>
        </p:nvSpPr>
        <p:spPr>
          <a:xfrm>
            <a:off x="9656640" y="2773440"/>
            <a:ext cx="2533680" cy="3492360"/>
          </a:xfrm>
          <a:custGeom>
            <a:avLst/>
            <a:gdLst/>
            <a:ahLst/>
            <a:cxnLst/>
            <a:rect l="l" t="t" r="r" b="b"/>
            <a:pathLst>
              <a:path w="692" h="1020">
                <a:moveTo>
                  <a:pt x="347" y="325"/>
                </a:moveTo>
                <a:cubicBezTo>
                  <a:pt x="347" y="325"/>
                  <a:pt x="373" y="292"/>
                  <a:pt x="386" y="292"/>
                </a:cubicBezTo>
                <a:cubicBezTo>
                  <a:pt x="388" y="292"/>
                  <a:pt x="390" y="293"/>
                  <a:pt x="391" y="295"/>
                </a:cubicBezTo>
                <a:cubicBezTo>
                  <a:pt x="400" y="308"/>
                  <a:pt x="347" y="325"/>
                  <a:pt x="347" y="325"/>
                </a:cubicBezTo>
                <a:moveTo>
                  <a:pt x="337" y="318"/>
                </a:moveTo>
                <a:cubicBezTo>
                  <a:pt x="337" y="318"/>
                  <a:pt x="342" y="246"/>
                  <a:pt x="358" y="246"/>
                </a:cubicBezTo>
                <a:cubicBezTo>
                  <a:pt x="358" y="246"/>
                  <a:pt x="359" y="246"/>
                  <a:pt x="359" y="247"/>
                </a:cubicBezTo>
                <a:cubicBezTo>
                  <a:pt x="376" y="251"/>
                  <a:pt x="337" y="318"/>
                  <a:pt x="337" y="318"/>
                </a:cubicBezTo>
                <a:moveTo>
                  <a:pt x="692" y="0"/>
                </a:moveTo>
                <a:cubicBezTo>
                  <a:pt x="692" y="0"/>
                  <a:pt x="629" y="71"/>
                  <a:pt x="534" y="128"/>
                </a:cubicBezTo>
                <a:cubicBezTo>
                  <a:pt x="531" y="138"/>
                  <a:pt x="522" y="146"/>
                  <a:pt x="506" y="146"/>
                </a:cubicBezTo>
                <a:cubicBezTo>
                  <a:pt x="505" y="146"/>
                  <a:pt x="504" y="146"/>
                  <a:pt x="503" y="146"/>
                </a:cubicBezTo>
                <a:cubicBezTo>
                  <a:pt x="466" y="166"/>
                  <a:pt x="426" y="182"/>
                  <a:pt x="382" y="192"/>
                </a:cubicBezTo>
                <a:cubicBezTo>
                  <a:pt x="331" y="204"/>
                  <a:pt x="312" y="233"/>
                  <a:pt x="306" y="271"/>
                </a:cubicBezTo>
                <a:cubicBezTo>
                  <a:pt x="306" y="271"/>
                  <a:pt x="306" y="271"/>
                  <a:pt x="306" y="271"/>
                </a:cubicBezTo>
                <a:cubicBezTo>
                  <a:pt x="319" y="271"/>
                  <a:pt x="325" y="310"/>
                  <a:pt x="325" y="310"/>
                </a:cubicBezTo>
                <a:cubicBezTo>
                  <a:pt x="325" y="310"/>
                  <a:pt x="311" y="297"/>
                  <a:pt x="304" y="286"/>
                </a:cubicBezTo>
                <a:cubicBezTo>
                  <a:pt x="296" y="375"/>
                  <a:pt x="339" y="501"/>
                  <a:pt x="203" y="559"/>
                </a:cubicBezTo>
                <a:cubicBezTo>
                  <a:pt x="0" y="645"/>
                  <a:pt x="27" y="768"/>
                  <a:pt x="339" y="832"/>
                </a:cubicBezTo>
                <a:cubicBezTo>
                  <a:pt x="651" y="896"/>
                  <a:pt x="692" y="1020"/>
                  <a:pt x="692" y="1020"/>
                </a:cubicBezTo>
                <a:cubicBezTo>
                  <a:pt x="692" y="0"/>
                  <a:pt x="692" y="0"/>
                  <a:pt x="692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8" name="CustomShape 8"/>
          <p:cNvSpPr/>
          <p:nvPr/>
        </p:nvSpPr>
        <p:spPr>
          <a:xfrm>
            <a:off x="5996160" y="9360"/>
            <a:ext cx="6194160" cy="2640240"/>
          </a:xfrm>
          <a:custGeom>
            <a:avLst/>
            <a:gdLst/>
            <a:ahLst/>
            <a:cxnLst/>
            <a:rect l="l" t="t" r="r" b="b"/>
            <a:pathLst>
              <a:path w="1724" h="771">
                <a:moveTo>
                  <a:pt x="1434" y="447"/>
                </a:moveTo>
                <a:cubicBezTo>
                  <a:pt x="1434" y="447"/>
                  <a:pt x="1386" y="438"/>
                  <a:pt x="1395" y="426"/>
                </a:cubicBezTo>
                <a:cubicBezTo>
                  <a:pt x="1396" y="424"/>
                  <a:pt x="1398" y="423"/>
                  <a:pt x="1400" y="423"/>
                </a:cubicBezTo>
                <a:cubicBezTo>
                  <a:pt x="1412" y="423"/>
                  <a:pt x="1434" y="447"/>
                  <a:pt x="1434" y="447"/>
                </a:cubicBezTo>
                <a:moveTo>
                  <a:pt x="1460" y="447"/>
                </a:moveTo>
                <a:cubicBezTo>
                  <a:pt x="1460" y="447"/>
                  <a:pt x="1465" y="397"/>
                  <a:pt x="1479" y="397"/>
                </a:cubicBezTo>
                <a:cubicBezTo>
                  <a:pt x="1479" y="397"/>
                  <a:pt x="1480" y="397"/>
                  <a:pt x="1481" y="398"/>
                </a:cubicBezTo>
                <a:cubicBezTo>
                  <a:pt x="1495" y="403"/>
                  <a:pt x="1460" y="447"/>
                  <a:pt x="1460" y="447"/>
                </a:cubicBezTo>
                <a:moveTo>
                  <a:pt x="1449" y="447"/>
                </a:moveTo>
                <a:cubicBezTo>
                  <a:pt x="1449" y="447"/>
                  <a:pt x="1411" y="380"/>
                  <a:pt x="1428" y="375"/>
                </a:cubicBezTo>
                <a:cubicBezTo>
                  <a:pt x="1428" y="375"/>
                  <a:pt x="1429" y="374"/>
                  <a:pt x="1429" y="374"/>
                </a:cubicBezTo>
                <a:cubicBezTo>
                  <a:pt x="1445" y="374"/>
                  <a:pt x="1449" y="447"/>
                  <a:pt x="1449" y="447"/>
                </a:cubicBezTo>
                <a:moveTo>
                  <a:pt x="1111" y="356"/>
                </a:moveTo>
                <a:cubicBezTo>
                  <a:pt x="1080" y="356"/>
                  <a:pt x="1059" y="314"/>
                  <a:pt x="1085" y="289"/>
                </a:cubicBezTo>
                <a:cubicBezTo>
                  <a:pt x="1093" y="281"/>
                  <a:pt x="1101" y="278"/>
                  <a:pt x="1110" y="278"/>
                </a:cubicBezTo>
                <a:cubicBezTo>
                  <a:pt x="1142" y="278"/>
                  <a:pt x="1169" y="325"/>
                  <a:pt x="1135" y="348"/>
                </a:cubicBezTo>
                <a:cubicBezTo>
                  <a:pt x="1126" y="353"/>
                  <a:pt x="1118" y="356"/>
                  <a:pt x="1111" y="356"/>
                </a:cubicBezTo>
                <a:moveTo>
                  <a:pt x="1095" y="242"/>
                </a:moveTo>
                <a:cubicBezTo>
                  <a:pt x="1091" y="242"/>
                  <a:pt x="1087" y="241"/>
                  <a:pt x="1082" y="239"/>
                </a:cubicBezTo>
                <a:cubicBezTo>
                  <a:pt x="1061" y="229"/>
                  <a:pt x="1067" y="197"/>
                  <a:pt x="1088" y="197"/>
                </a:cubicBezTo>
                <a:cubicBezTo>
                  <a:pt x="1091" y="197"/>
                  <a:pt x="1094" y="197"/>
                  <a:pt x="1097" y="199"/>
                </a:cubicBezTo>
                <a:cubicBezTo>
                  <a:pt x="1120" y="208"/>
                  <a:pt x="1117" y="242"/>
                  <a:pt x="1095" y="242"/>
                </a:cubicBezTo>
                <a:moveTo>
                  <a:pt x="993" y="170"/>
                </a:moveTo>
                <a:cubicBezTo>
                  <a:pt x="993" y="170"/>
                  <a:pt x="1020" y="137"/>
                  <a:pt x="1032" y="137"/>
                </a:cubicBezTo>
                <a:cubicBezTo>
                  <a:pt x="1034" y="137"/>
                  <a:pt x="1036" y="138"/>
                  <a:pt x="1037" y="140"/>
                </a:cubicBezTo>
                <a:cubicBezTo>
                  <a:pt x="1046" y="152"/>
                  <a:pt x="993" y="170"/>
                  <a:pt x="993" y="170"/>
                </a:cubicBezTo>
                <a:moveTo>
                  <a:pt x="971" y="155"/>
                </a:moveTo>
                <a:cubicBezTo>
                  <a:pt x="971" y="155"/>
                  <a:pt x="936" y="122"/>
                  <a:pt x="950" y="116"/>
                </a:cubicBezTo>
                <a:cubicBezTo>
                  <a:pt x="951" y="116"/>
                  <a:pt x="952" y="115"/>
                  <a:pt x="952" y="115"/>
                </a:cubicBezTo>
                <a:cubicBezTo>
                  <a:pt x="965" y="115"/>
                  <a:pt x="971" y="155"/>
                  <a:pt x="971" y="155"/>
                </a:cubicBezTo>
                <a:moveTo>
                  <a:pt x="983" y="163"/>
                </a:moveTo>
                <a:cubicBezTo>
                  <a:pt x="983" y="163"/>
                  <a:pt x="988" y="91"/>
                  <a:pt x="1004" y="91"/>
                </a:cubicBezTo>
                <a:cubicBezTo>
                  <a:pt x="1004" y="91"/>
                  <a:pt x="1005" y="91"/>
                  <a:pt x="1005" y="91"/>
                </a:cubicBezTo>
                <a:cubicBezTo>
                  <a:pt x="1022" y="96"/>
                  <a:pt x="983" y="163"/>
                  <a:pt x="983" y="163"/>
                </a:cubicBezTo>
                <a:moveTo>
                  <a:pt x="1354" y="66"/>
                </a:moveTo>
                <a:cubicBezTo>
                  <a:pt x="1322" y="66"/>
                  <a:pt x="1337" y="31"/>
                  <a:pt x="1359" y="31"/>
                </a:cubicBezTo>
                <a:cubicBezTo>
                  <a:pt x="1361" y="31"/>
                  <a:pt x="1362" y="31"/>
                  <a:pt x="1364" y="31"/>
                </a:cubicBezTo>
                <a:cubicBezTo>
                  <a:pt x="1388" y="36"/>
                  <a:pt x="1388" y="66"/>
                  <a:pt x="1354" y="66"/>
                </a:cubicBezTo>
                <a:moveTo>
                  <a:pt x="1724" y="0"/>
                </a:moveTo>
                <a:cubicBezTo>
                  <a:pt x="664" y="0"/>
                  <a:pt x="664" y="0"/>
                  <a:pt x="664" y="0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456" y="281"/>
                  <a:pt x="160" y="561"/>
                </a:cubicBezTo>
                <a:cubicBezTo>
                  <a:pt x="0" y="712"/>
                  <a:pt x="101" y="771"/>
                  <a:pt x="277" y="771"/>
                </a:cubicBezTo>
                <a:cubicBezTo>
                  <a:pt x="428" y="771"/>
                  <a:pt x="633" y="728"/>
                  <a:pt x="777" y="662"/>
                </a:cubicBezTo>
                <a:cubicBezTo>
                  <a:pt x="849" y="629"/>
                  <a:pt x="905" y="617"/>
                  <a:pt x="951" y="617"/>
                </a:cubicBezTo>
                <a:cubicBezTo>
                  <a:pt x="1023" y="617"/>
                  <a:pt x="1070" y="648"/>
                  <a:pt x="1116" y="680"/>
                </a:cubicBezTo>
                <a:cubicBezTo>
                  <a:pt x="1163" y="711"/>
                  <a:pt x="1210" y="743"/>
                  <a:pt x="1282" y="743"/>
                </a:cubicBezTo>
                <a:cubicBezTo>
                  <a:pt x="1290" y="743"/>
                  <a:pt x="1297" y="743"/>
                  <a:pt x="1305" y="742"/>
                </a:cubicBezTo>
                <a:cubicBezTo>
                  <a:pt x="1515" y="724"/>
                  <a:pt x="1334" y="314"/>
                  <a:pt x="1713" y="314"/>
                </a:cubicBezTo>
                <a:cubicBezTo>
                  <a:pt x="1717" y="314"/>
                  <a:pt x="1721" y="314"/>
                  <a:pt x="1724" y="314"/>
                </a:cubicBezTo>
                <a:cubicBezTo>
                  <a:pt x="1724" y="0"/>
                  <a:pt x="1724" y="0"/>
                  <a:pt x="1724" y="0"/>
                </a:cubicBezTo>
              </a:path>
            </a:pathLst>
          </a:custGeom>
          <a:solidFill>
            <a:srgbClr val="2E75B6">
              <a:alpha val="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9" name="CustomShape 9"/>
          <p:cNvSpPr/>
          <p:nvPr/>
        </p:nvSpPr>
        <p:spPr>
          <a:xfrm>
            <a:off x="8548560" y="5807160"/>
            <a:ext cx="147600" cy="11592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0" name="CustomShape 10"/>
          <p:cNvSpPr/>
          <p:nvPr/>
        </p:nvSpPr>
        <p:spPr>
          <a:xfrm>
            <a:off x="8724960" y="5757840"/>
            <a:ext cx="156960" cy="144360"/>
          </a:xfrm>
          <a:custGeom>
            <a:avLst/>
            <a:gdLst/>
            <a:ahLst/>
            <a:cxnLst/>
            <a:rect l="l" t="t" r="r" b="b"/>
            <a:pathLst>
              <a:path w="44" h="42">
                <a:moveTo>
                  <a:pt x="5" y="32"/>
                </a:moveTo>
                <a:cubicBezTo>
                  <a:pt x="10" y="40"/>
                  <a:pt x="22" y="42"/>
                  <a:pt x="32" y="35"/>
                </a:cubicBezTo>
                <a:cubicBezTo>
                  <a:pt x="41" y="29"/>
                  <a:pt x="44" y="18"/>
                  <a:pt x="39" y="10"/>
                </a:cubicBezTo>
                <a:cubicBezTo>
                  <a:pt x="34" y="2"/>
                  <a:pt x="22" y="0"/>
                  <a:pt x="13" y="6"/>
                </a:cubicBezTo>
                <a:cubicBezTo>
                  <a:pt x="3" y="13"/>
                  <a:pt x="0" y="24"/>
                  <a:pt x="5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1" name="CustomShape 11"/>
          <p:cNvSpPr/>
          <p:nvPr/>
        </p:nvSpPr>
        <p:spPr>
          <a:xfrm>
            <a:off x="8624880" y="5875200"/>
            <a:ext cx="146160" cy="154080"/>
          </a:xfrm>
          <a:custGeom>
            <a:avLst/>
            <a:gdLst/>
            <a:ahLst/>
            <a:cxnLst/>
            <a:rect l="l" t="t" r="r" b="b"/>
            <a:pathLst>
              <a:path w="41" h="45">
                <a:moveTo>
                  <a:pt x="12" y="42"/>
                </a:moveTo>
                <a:cubicBezTo>
                  <a:pt x="21" y="45"/>
                  <a:pt x="32" y="40"/>
                  <a:pt x="36" y="30"/>
                </a:cubicBezTo>
                <a:cubicBezTo>
                  <a:pt x="41" y="19"/>
                  <a:pt x="37" y="8"/>
                  <a:pt x="28" y="4"/>
                </a:cubicBezTo>
                <a:cubicBezTo>
                  <a:pt x="20" y="0"/>
                  <a:pt x="9" y="6"/>
                  <a:pt x="4" y="16"/>
                </a:cubicBezTo>
                <a:cubicBezTo>
                  <a:pt x="0" y="26"/>
                  <a:pt x="4" y="38"/>
                  <a:pt x="12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2" name="CustomShape 12"/>
          <p:cNvSpPr/>
          <p:nvPr/>
        </p:nvSpPr>
        <p:spPr>
          <a:xfrm>
            <a:off x="8717040" y="5848200"/>
            <a:ext cx="154080" cy="146160"/>
          </a:xfrm>
          <a:custGeom>
            <a:avLst/>
            <a:gdLst/>
            <a:ahLst/>
            <a:cxnLst/>
            <a:rect l="l" t="t" r="r" b="b"/>
            <a:pathLst>
              <a:path w="43" h="43">
                <a:moveTo>
                  <a:pt x="36" y="36"/>
                </a:moveTo>
                <a:cubicBezTo>
                  <a:pt x="43" y="29"/>
                  <a:pt x="42" y="17"/>
                  <a:pt x="34" y="9"/>
                </a:cubicBezTo>
                <a:cubicBezTo>
                  <a:pt x="26" y="1"/>
                  <a:pt x="14" y="0"/>
                  <a:pt x="7" y="7"/>
                </a:cubicBezTo>
                <a:cubicBezTo>
                  <a:pt x="0" y="14"/>
                  <a:pt x="1" y="26"/>
                  <a:pt x="9" y="34"/>
                </a:cubicBezTo>
                <a:cubicBezTo>
                  <a:pt x="17" y="42"/>
                  <a:pt x="29" y="43"/>
                  <a:pt x="36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3" name="CustomShape 13"/>
          <p:cNvSpPr/>
          <p:nvPr/>
        </p:nvSpPr>
        <p:spPr>
          <a:xfrm>
            <a:off x="8628120" y="5707080"/>
            <a:ext cx="139680" cy="150840"/>
          </a:xfrm>
          <a:custGeom>
            <a:avLst/>
            <a:gdLst/>
            <a:ahLst/>
            <a:cxnLst/>
            <a:rect l="l" t="t" r="r" b="b"/>
            <a:pathLst>
              <a:path w="39" h="44">
                <a:moveTo>
                  <a:pt x="25" y="42"/>
                </a:moveTo>
                <a:cubicBezTo>
                  <a:pt x="34" y="39"/>
                  <a:pt x="39" y="28"/>
                  <a:pt x="36" y="17"/>
                </a:cubicBezTo>
                <a:cubicBezTo>
                  <a:pt x="33" y="6"/>
                  <a:pt x="23" y="0"/>
                  <a:pt x="14" y="2"/>
                </a:cubicBezTo>
                <a:cubicBezTo>
                  <a:pt x="5" y="4"/>
                  <a:pt x="0" y="15"/>
                  <a:pt x="3" y="26"/>
                </a:cubicBezTo>
                <a:cubicBezTo>
                  <a:pt x="6" y="37"/>
                  <a:pt x="15" y="44"/>
                  <a:pt x="25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4" name="CustomShape 14"/>
          <p:cNvSpPr/>
          <p:nvPr/>
        </p:nvSpPr>
        <p:spPr>
          <a:xfrm>
            <a:off x="8663040" y="5810400"/>
            <a:ext cx="104760" cy="95040"/>
          </a:xfrm>
          <a:prstGeom prst="ellipse">
            <a:avLst/>
          </a:prstGeom>
          <a:solidFill>
            <a:srgbClr val="FFAD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5" name="CustomShape 15"/>
          <p:cNvSpPr/>
          <p:nvPr/>
        </p:nvSpPr>
        <p:spPr>
          <a:xfrm>
            <a:off x="8467560" y="6340320"/>
            <a:ext cx="128880" cy="138240"/>
          </a:xfrm>
          <a:custGeom>
            <a:avLst/>
            <a:gdLst/>
            <a:ahLst/>
            <a:cxnLst/>
            <a:rect l="l" t="t" r="r" b="b"/>
            <a:pathLst>
              <a:path w="36" h="40">
                <a:moveTo>
                  <a:pt x="17" y="0"/>
                </a:moveTo>
                <a:cubicBezTo>
                  <a:pt x="16" y="0"/>
                  <a:pt x="15" y="1"/>
                  <a:pt x="14" y="1"/>
                </a:cubicBezTo>
                <a:cubicBezTo>
                  <a:pt x="0" y="7"/>
                  <a:pt x="36" y="40"/>
                  <a:pt x="36" y="40"/>
                </a:cubicBezTo>
                <a:cubicBezTo>
                  <a:pt x="36" y="40"/>
                  <a:pt x="29" y="0"/>
                  <a:pt x="17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6" name="CustomShape 16"/>
          <p:cNvSpPr/>
          <p:nvPr/>
        </p:nvSpPr>
        <p:spPr>
          <a:xfrm>
            <a:off x="8639280" y="6259680"/>
            <a:ext cx="137880" cy="245880"/>
          </a:xfrm>
          <a:custGeom>
            <a:avLst/>
            <a:gdLst/>
            <a:ahLst/>
            <a:cxnLst/>
            <a:rect l="l" t="t" r="r" b="b"/>
            <a:pathLst>
              <a:path w="39" h="72">
                <a:moveTo>
                  <a:pt x="20" y="0"/>
                </a:moveTo>
                <a:cubicBezTo>
                  <a:pt x="5" y="0"/>
                  <a:pt x="0" y="72"/>
                  <a:pt x="0" y="72"/>
                </a:cubicBezTo>
                <a:cubicBezTo>
                  <a:pt x="0" y="72"/>
                  <a:pt x="39" y="5"/>
                  <a:pt x="22" y="0"/>
                </a:cubicBezTo>
                <a:cubicBezTo>
                  <a:pt x="21" y="0"/>
                  <a:pt x="21" y="0"/>
                  <a:pt x="20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7" name="CustomShape 17"/>
          <p:cNvSpPr/>
          <p:nvPr/>
        </p:nvSpPr>
        <p:spPr>
          <a:xfrm>
            <a:off x="8674200" y="6416640"/>
            <a:ext cx="188640" cy="112680"/>
          </a:xfrm>
          <a:custGeom>
            <a:avLst/>
            <a:gdLst/>
            <a:ahLst/>
            <a:cxnLst/>
            <a:rect l="l" t="t" r="r" b="b"/>
            <a:pathLst>
              <a:path w="53" h="33">
                <a:moveTo>
                  <a:pt x="39" y="0"/>
                </a:moveTo>
                <a:cubicBezTo>
                  <a:pt x="26" y="0"/>
                  <a:pt x="0" y="33"/>
                  <a:pt x="0" y="33"/>
                </a:cubicBezTo>
                <a:cubicBezTo>
                  <a:pt x="0" y="33"/>
                  <a:pt x="53" y="16"/>
                  <a:pt x="44" y="3"/>
                </a:cubicBezTo>
                <a:cubicBezTo>
                  <a:pt x="42" y="1"/>
                  <a:pt x="41" y="0"/>
                  <a:pt x="39" y="0"/>
                </a:cubicBezTo>
              </a:path>
            </a:pathLst>
          </a:custGeom>
          <a:solidFill>
            <a:srgbClr val="34916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8" name="CustomShape 18"/>
          <p:cNvSpPr/>
          <p:nvPr/>
        </p:nvSpPr>
        <p:spPr>
          <a:xfrm>
            <a:off x="7535880" y="5818320"/>
            <a:ext cx="388800" cy="264960"/>
          </a:xfrm>
          <a:custGeom>
            <a:avLst/>
            <a:gdLst/>
            <a:ahLst/>
            <a:cxnLst/>
            <a:rect l="l" t="t" r="r" b="b"/>
            <a:pathLst>
              <a:path w="109" h="78">
                <a:moveTo>
                  <a:pt x="50" y="0"/>
                </a:moveTo>
                <a:cubicBezTo>
                  <a:pt x="42" y="0"/>
                  <a:pt x="33" y="3"/>
                  <a:pt x="25" y="11"/>
                </a:cubicBezTo>
                <a:cubicBezTo>
                  <a:pt x="0" y="37"/>
                  <a:pt x="20" y="78"/>
                  <a:pt x="51" y="78"/>
                </a:cubicBezTo>
                <a:cubicBezTo>
                  <a:pt x="59" y="78"/>
                  <a:pt x="67" y="76"/>
                  <a:pt x="75" y="70"/>
                </a:cubicBezTo>
                <a:cubicBezTo>
                  <a:pt x="109" y="47"/>
                  <a:pt x="82" y="0"/>
                  <a:pt x="50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9" name="CustomShape 19"/>
          <p:cNvSpPr/>
          <p:nvPr/>
        </p:nvSpPr>
        <p:spPr>
          <a:xfrm>
            <a:off x="7985160" y="6292800"/>
            <a:ext cx="139680" cy="77760"/>
          </a:xfrm>
          <a:custGeom>
            <a:avLst/>
            <a:gdLst/>
            <a:ahLst/>
            <a:cxnLst/>
            <a:rect l="l" t="t" r="r" b="b"/>
            <a:pathLst>
              <a:path w="39" h="23">
                <a:moveTo>
                  <a:pt x="15" y="0"/>
                </a:moveTo>
                <a:cubicBezTo>
                  <a:pt x="9" y="0"/>
                  <a:pt x="4" y="6"/>
                  <a:pt x="2" y="12"/>
                </a:cubicBezTo>
                <a:cubicBezTo>
                  <a:pt x="0" y="17"/>
                  <a:pt x="2" y="23"/>
                  <a:pt x="13" y="23"/>
                </a:cubicBezTo>
                <a:cubicBezTo>
                  <a:pt x="13" y="23"/>
                  <a:pt x="14" y="23"/>
                  <a:pt x="15" y="23"/>
                </a:cubicBezTo>
                <a:cubicBezTo>
                  <a:pt x="39" y="22"/>
                  <a:pt x="35" y="1"/>
                  <a:pt x="15" y="0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0" name="CustomShape 20"/>
          <p:cNvSpPr/>
          <p:nvPr/>
        </p:nvSpPr>
        <p:spPr>
          <a:xfrm>
            <a:off x="7321680" y="6251400"/>
            <a:ext cx="285480" cy="176400"/>
          </a:xfrm>
          <a:custGeom>
            <a:avLst/>
            <a:gdLst/>
            <a:ahLst/>
            <a:cxnLst/>
            <a:rect l="l" t="t" r="r" b="b"/>
            <a:pathLst>
              <a:path w="80" h="51">
                <a:moveTo>
                  <a:pt x="42" y="0"/>
                </a:moveTo>
                <a:cubicBezTo>
                  <a:pt x="14" y="0"/>
                  <a:pt x="0" y="39"/>
                  <a:pt x="36" y="50"/>
                </a:cubicBezTo>
                <a:cubicBezTo>
                  <a:pt x="39" y="51"/>
                  <a:pt x="42" y="51"/>
                  <a:pt x="45" y="51"/>
                </a:cubicBezTo>
                <a:cubicBezTo>
                  <a:pt x="74" y="51"/>
                  <a:pt x="80" y="5"/>
                  <a:pt x="46" y="1"/>
                </a:cubicBezTo>
                <a:cubicBezTo>
                  <a:pt x="45" y="1"/>
                  <a:pt x="43" y="0"/>
                  <a:pt x="42" y="0"/>
                </a:cubicBezTo>
              </a:path>
            </a:pathLst>
          </a:custGeom>
          <a:solidFill>
            <a:srgbClr val="3FA57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1" name="CustomShape 21"/>
          <p:cNvSpPr/>
          <p:nvPr/>
        </p:nvSpPr>
        <p:spPr>
          <a:xfrm>
            <a:off x="2864840" y="871020"/>
            <a:ext cx="659448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CO" sz="5400" b="1" strike="noStrike" spc="-1" dirty="0" smtClean="0">
                <a:solidFill>
                  <a:srgbClr val="2A8E45"/>
                </a:solidFill>
                <a:latin typeface="Hind"/>
                <a:ea typeface="Hind"/>
              </a:rPr>
              <a:t>¡¡</a:t>
            </a:r>
            <a:r>
              <a:rPr lang="es-CO" sz="5400" b="1" spc="-1" dirty="0" smtClean="0">
                <a:solidFill>
                  <a:srgbClr val="2A8E45"/>
                </a:solidFill>
                <a:latin typeface="Hind"/>
                <a:ea typeface="Hind"/>
              </a:rPr>
              <a:t>BUEN TRABAJO</a:t>
            </a:r>
            <a:r>
              <a:rPr lang="es-CO" sz="5400" b="1" strike="noStrike" spc="-1" dirty="0" smtClean="0">
                <a:solidFill>
                  <a:srgbClr val="2A8E45"/>
                </a:solidFill>
                <a:latin typeface="Hind"/>
                <a:ea typeface="Hind"/>
              </a:rPr>
              <a:t>!!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03" name="Imagen 109"/>
          <p:cNvPicPr/>
          <p:nvPr/>
        </p:nvPicPr>
        <p:blipFill>
          <a:blip r:embed="rId4"/>
          <a:stretch/>
        </p:blipFill>
        <p:spPr>
          <a:xfrm>
            <a:off x="0" y="5319720"/>
            <a:ext cx="12897000" cy="2158920"/>
          </a:xfrm>
          <a:prstGeom prst="rect">
            <a:avLst/>
          </a:prstGeom>
          <a:ln>
            <a:noFill/>
          </a:ln>
        </p:spPr>
      </p:pic>
      <p:pic>
        <p:nvPicPr>
          <p:cNvPr id="11266" name="Picture 2" descr="Foto animada | Emoticones animados para whatsapp, Emoticonos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63" y="1755861"/>
            <a:ext cx="3484070" cy="34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1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0867" y="1787940"/>
            <a:ext cx="1291096" cy="129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1744200" y="2211480"/>
            <a:ext cx="3517992" cy="46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107640">
              <a:lnSpc>
                <a:spcPct val="100000"/>
              </a:lnSpc>
            </a:pPr>
            <a:r>
              <a:rPr lang="es-CO" sz="2400" b="1" spc="-1" dirty="0" smtClean="0">
                <a:solidFill>
                  <a:srgbClr val="000000"/>
                </a:solidFill>
                <a:latin typeface="Hind"/>
              </a:rPr>
              <a:t>Escribir los números 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1744200" y="2955960"/>
            <a:ext cx="2598766" cy="46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107640">
              <a:lnSpc>
                <a:spcPct val="100000"/>
              </a:lnSpc>
            </a:pPr>
            <a:r>
              <a:rPr lang="es-CO" sz="2400" b="1" spc="-1" dirty="0" smtClean="0">
                <a:solidFill>
                  <a:srgbClr val="000000"/>
                </a:solidFill>
                <a:latin typeface="Hind"/>
              </a:rPr>
              <a:t>Contar hasta 10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1744200" y="3701880"/>
            <a:ext cx="5467436" cy="46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107640">
              <a:lnSpc>
                <a:spcPct val="100000"/>
              </a:lnSpc>
            </a:pPr>
            <a:r>
              <a:rPr lang="es-CO" sz="2400" b="1" spc="-1" dirty="0" smtClean="0">
                <a:solidFill>
                  <a:srgbClr val="000000"/>
                </a:solidFill>
                <a:latin typeface="Hind"/>
              </a:rPr>
              <a:t>Asociar cada número a su cantidad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1744200" y="4448160"/>
            <a:ext cx="3960164" cy="4638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marL="107640">
              <a:lnSpc>
                <a:spcPct val="100000"/>
              </a:lnSpc>
            </a:pPr>
            <a:r>
              <a:rPr lang="es-CO" sz="2400" b="1" spc="-1" dirty="0" smtClean="0">
                <a:solidFill>
                  <a:srgbClr val="000000"/>
                </a:solidFill>
                <a:latin typeface="Hind"/>
              </a:rPr>
              <a:t>El orden de los números 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1302681" y="260648"/>
            <a:ext cx="9962957" cy="925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spcBef>
                <a:spcPts val="2398"/>
              </a:spcBef>
            </a:pPr>
            <a:r>
              <a:rPr lang="en-US" sz="5400" b="1" spc="-1" dirty="0" smtClean="0">
                <a:solidFill>
                  <a:schemeClr val="bg1">
                    <a:lumMod val="50000"/>
                  </a:schemeClr>
                </a:solidFill>
                <a:latin typeface="Hind"/>
              </a:rPr>
              <a:t>¿</a:t>
            </a:r>
            <a:r>
              <a:rPr lang="en-US" sz="5400" spc="-1" dirty="0" smtClean="0">
                <a:solidFill>
                  <a:schemeClr val="bg1">
                    <a:lumMod val="50000"/>
                  </a:schemeClr>
                </a:solidFill>
                <a:latin typeface="Hind"/>
              </a:rPr>
              <a:t>QUÉ HEMOS APRENDIDO</a:t>
            </a:r>
            <a:r>
              <a:rPr lang="en-US" sz="5400" b="1" spc="-1" dirty="0" smtClean="0">
                <a:solidFill>
                  <a:schemeClr val="bg1">
                    <a:lumMod val="50000"/>
                  </a:schemeClr>
                </a:solidFill>
                <a:latin typeface="Hind"/>
              </a:rPr>
              <a:t>?</a:t>
            </a:r>
            <a:endParaRPr lang="en-US" sz="5400" b="1" strike="noStrike" spc="-1" dirty="0">
              <a:solidFill>
                <a:schemeClr val="bg1">
                  <a:lumMod val="50000"/>
                </a:schemeClr>
              </a:solidFill>
              <a:latin typeface="Hind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1006560" y="2027160"/>
            <a:ext cx="668160" cy="725400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7"/>
          <p:cNvSpPr/>
          <p:nvPr/>
        </p:nvSpPr>
        <p:spPr>
          <a:xfrm>
            <a:off x="1111320" y="4354560"/>
            <a:ext cx="563400" cy="533520"/>
          </a:xfrm>
          <a:custGeom>
            <a:avLst/>
            <a:gdLst/>
            <a:ahLst/>
            <a:cxnLst/>
            <a:rect l="l" t="t" r="r" b="b"/>
            <a:pathLst>
              <a:path w="75" h="71">
                <a:moveTo>
                  <a:pt x="75" y="31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6"/>
                  <a:pt x="75" y="26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9" y="14"/>
                  <a:pt x="69" y="14"/>
                </a:cubicBezTo>
                <a:cubicBezTo>
                  <a:pt x="70" y="13"/>
                  <a:pt x="70" y="12"/>
                  <a:pt x="70" y="11"/>
                </a:cubicBezTo>
                <a:cubicBezTo>
                  <a:pt x="70" y="5"/>
                  <a:pt x="70" y="5"/>
                  <a:pt x="70" y="5"/>
                </a:cubicBezTo>
                <a:cubicBezTo>
                  <a:pt x="70" y="2"/>
                  <a:pt x="67" y="0"/>
                  <a:pt x="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5" y="2"/>
                  <a:pt x="5" y="5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2"/>
                  <a:pt x="5" y="13"/>
                  <a:pt x="6" y="14"/>
                </a:cubicBezTo>
                <a:cubicBezTo>
                  <a:pt x="6" y="14"/>
                  <a:pt x="6" y="14"/>
                  <a:pt x="5" y="1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7"/>
                  <a:pt x="0" y="27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3"/>
                  <a:pt x="2" y="36"/>
                  <a:pt x="5" y="36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61"/>
                  <a:pt x="1" y="63"/>
                  <a:pt x="1" y="65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9"/>
                  <a:pt x="3" y="71"/>
                  <a:pt x="6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2" y="71"/>
                  <a:pt x="74" y="69"/>
                  <a:pt x="74" y="67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3"/>
                  <a:pt x="72" y="61"/>
                  <a:pt x="70" y="61"/>
                </a:cubicBezTo>
                <a:cubicBezTo>
                  <a:pt x="70" y="36"/>
                  <a:pt x="70" y="36"/>
                  <a:pt x="70" y="36"/>
                </a:cubicBezTo>
                <a:cubicBezTo>
                  <a:pt x="73" y="36"/>
                  <a:pt x="75" y="33"/>
                  <a:pt x="75" y="31"/>
                </a:cubicBezTo>
                <a:close/>
                <a:moveTo>
                  <a:pt x="4" y="26"/>
                </a:moveTo>
                <a:cubicBezTo>
                  <a:pt x="8" y="16"/>
                  <a:pt x="8" y="16"/>
                  <a:pt x="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71" y="26"/>
                  <a:pt x="71" y="26"/>
                  <a:pt x="71" y="26"/>
                </a:cubicBezTo>
                <a:lnTo>
                  <a:pt x="4" y="26"/>
                </a:lnTo>
                <a:close/>
                <a:moveTo>
                  <a:pt x="62" y="31"/>
                </a:moveTo>
                <a:cubicBezTo>
                  <a:pt x="62" y="32"/>
                  <a:pt x="60" y="33"/>
                  <a:pt x="58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5" y="33"/>
                  <a:pt x="54" y="32"/>
                  <a:pt x="54" y="31"/>
                </a:cubicBezTo>
                <a:cubicBezTo>
                  <a:pt x="54" y="28"/>
                  <a:pt x="54" y="28"/>
                  <a:pt x="54" y="28"/>
                </a:cubicBezTo>
                <a:cubicBezTo>
                  <a:pt x="62" y="28"/>
                  <a:pt x="62" y="28"/>
                  <a:pt x="62" y="28"/>
                </a:cubicBezTo>
                <a:lnTo>
                  <a:pt x="62" y="31"/>
                </a:lnTo>
                <a:close/>
                <a:moveTo>
                  <a:pt x="52" y="31"/>
                </a:moveTo>
                <a:cubicBezTo>
                  <a:pt x="52" y="32"/>
                  <a:pt x="50" y="33"/>
                  <a:pt x="48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4" y="32"/>
                  <a:pt x="44" y="31"/>
                </a:cubicBezTo>
                <a:cubicBezTo>
                  <a:pt x="44" y="28"/>
                  <a:pt x="44" y="28"/>
                  <a:pt x="44" y="28"/>
                </a:cubicBezTo>
                <a:cubicBezTo>
                  <a:pt x="52" y="28"/>
                  <a:pt x="52" y="28"/>
                  <a:pt x="52" y="28"/>
                </a:cubicBezTo>
                <a:lnTo>
                  <a:pt x="52" y="31"/>
                </a:lnTo>
                <a:close/>
                <a:moveTo>
                  <a:pt x="42" y="31"/>
                </a:moveTo>
                <a:cubicBezTo>
                  <a:pt x="42" y="32"/>
                  <a:pt x="40" y="33"/>
                  <a:pt x="38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5" y="33"/>
                  <a:pt x="34" y="32"/>
                  <a:pt x="34" y="31"/>
                </a:cubicBezTo>
                <a:cubicBezTo>
                  <a:pt x="34" y="28"/>
                  <a:pt x="34" y="28"/>
                  <a:pt x="34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1"/>
                </a:lnTo>
                <a:close/>
                <a:moveTo>
                  <a:pt x="32" y="31"/>
                </a:moveTo>
                <a:cubicBezTo>
                  <a:pt x="32" y="32"/>
                  <a:pt x="30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5" y="33"/>
                  <a:pt x="23" y="32"/>
                  <a:pt x="23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32" y="28"/>
                  <a:pt x="32" y="28"/>
                  <a:pt x="32" y="28"/>
                </a:cubicBezTo>
                <a:lnTo>
                  <a:pt x="32" y="31"/>
                </a:lnTo>
                <a:close/>
                <a:moveTo>
                  <a:pt x="21" y="28"/>
                </a:moveTo>
                <a:cubicBezTo>
                  <a:pt x="21" y="31"/>
                  <a:pt x="21" y="31"/>
                  <a:pt x="21" y="31"/>
                </a:cubicBezTo>
                <a:cubicBezTo>
                  <a:pt x="21" y="32"/>
                  <a:pt x="20" y="33"/>
                  <a:pt x="18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5" y="33"/>
                  <a:pt x="13" y="32"/>
                  <a:pt x="13" y="31"/>
                </a:cubicBezTo>
                <a:cubicBezTo>
                  <a:pt x="13" y="28"/>
                  <a:pt x="13" y="28"/>
                  <a:pt x="13" y="28"/>
                </a:cubicBezTo>
                <a:lnTo>
                  <a:pt x="21" y="28"/>
                </a:lnTo>
                <a:close/>
                <a:moveTo>
                  <a:pt x="12" y="33"/>
                </a:moveTo>
                <a:cubicBezTo>
                  <a:pt x="13" y="35"/>
                  <a:pt x="15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5"/>
                  <a:pt x="21" y="35"/>
                  <a:pt x="22" y="33"/>
                </a:cubicBezTo>
                <a:cubicBezTo>
                  <a:pt x="23" y="35"/>
                  <a:pt x="25" y="35"/>
                  <a:pt x="27" y="35"/>
                </a:cubicBezTo>
                <a:cubicBezTo>
                  <a:pt x="28" y="35"/>
                  <a:pt x="28" y="35"/>
                  <a:pt x="28" y="35"/>
                </a:cubicBezTo>
                <a:cubicBezTo>
                  <a:pt x="30" y="35"/>
                  <a:pt x="32" y="35"/>
                  <a:pt x="33" y="33"/>
                </a:cubicBezTo>
                <a:cubicBezTo>
                  <a:pt x="34" y="35"/>
                  <a:pt x="35" y="35"/>
                  <a:pt x="37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40" y="35"/>
                  <a:pt x="42" y="35"/>
                  <a:pt x="43" y="33"/>
                </a:cubicBezTo>
                <a:cubicBezTo>
                  <a:pt x="44" y="35"/>
                  <a:pt x="45" y="35"/>
                  <a:pt x="47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5"/>
                  <a:pt x="52" y="35"/>
                  <a:pt x="53" y="33"/>
                </a:cubicBezTo>
                <a:cubicBezTo>
                  <a:pt x="54" y="35"/>
                  <a:pt x="55" y="35"/>
                  <a:pt x="57" y="35"/>
                </a:cubicBezTo>
                <a:cubicBezTo>
                  <a:pt x="58" y="35"/>
                  <a:pt x="58" y="35"/>
                  <a:pt x="58" y="35"/>
                </a:cubicBezTo>
                <a:cubicBezTo>
                  <a:pt x="60" y="35"/>
                  <a:pt x="62" y="35"/>
                  <a:pt x="63" y="33"/>
                </a:cubicBezTo>
                <a:cubicBezTo>
                  <a:pt x="64" y="35"/>
                  <a:pt x="65" y="35"/>
                  <a:pt x="67" y="35"/>
                </a:cubicBezTo>
                <a:cubicBezTo>
                  <a:pt x="67" y="62"/>
                  <a:pt x="67" y="62"/>
                  <a:pt x="67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0"/>
                  <a:pt x="30" y="40"/>
                  <a:pt x="29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40"/>
                  <a:pt x="13" y="40"/>
                  <a:pt x="13" y="41"/>
                </a:cubicBezTo>
                <a:cubicBezTo>
                  <a:pt x="13" y="62"/>
                  <a:pt x="13" y="62"/>
                  <a:pt x="1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8" y="35"/>
                  <a:pt x="8" y="35"/>
                  <a:pt x="8" y="35"/>
                </a:cubicBezTo>
                <a:cubicBezTo>
                  <a:pt x="10" y="35"/>
                  <a:pt x="11" y="35"/>
                  <a:pt x="12" y="33"/>
                </a:cubicBezTo>
                <a:close/>
                <a:moveTo>
                  <a:pt x="15" y="62"/>
                </a:moveTo>
                <a:cubicBezTo>
                  <a:pt x="15" y="42"/>
                  <a:pt x="15" y="42"/>
                  <a:pt x="15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62"/>
                  <a:pt x="28" y="62"/>
                  <a:pt x="28" y="62"/>
                </a:cubicBezTo>
                <a:lnTo>
                  <a:pt x="15" y="62"/>
                </a:lnTo>
                <a:close/>
                <a:moveTo>
                  <a:pt x="68" y="33"/>
                </a:moveTo>
                <a:cubicBezTo>
                  <a:pt x="67" y="33"/>
                  <a:pt x="67" y="33"/>
                  <a:pt x="67" y="33"/>
                </a:cubicBezTo>
                <a:cubicBezTo>
                  <a:pt x="65" y="33"/>
                  <a:pt x="64" y="32"/>
                  <a:pt x="64" y="31"/>
                </a:cubicBezTo>
                <a:cubicBezTo>
                  <a:pt x="64" y="28"/>
                  <a:pt x="64" y="28"/>
                  <a:pt x="64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2"/>
                  <a:pt x="70" y="33"/>
                  <a:pt x="68" y="33"/>
                </a:cubicBezTo>
                <a:close/>
                <a:moveTo>
                  <a:pt x="67" y="11"/>
                </a:moveTo>
                <a:cubicBezTo>
                  <a:pt x="67" y="13"/>
                  <a:pt x="66" y="14"/>
                  <a:pt x="6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9" y="14"/>
                  <a:pt x="8" y="13"/>
                  <a:pt x="8" y="11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9" y="3"/>
                  <a:pt x="1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3"/>
                  <a:pt x="67" y="4"/>
                  <a:pt x="67" y="5"/>
                </a:cubicBezTo>
                <a:lnTo>
                  <a:pt x="67" y="11"/>
                </a:lnTo>
                <a:close/>
                <a:moveTo>
                  <a:pt x="3" y="28"/>
                </a:moveTo>
                <a:cubicBezTo>
                  <a:pt x="11" y="28"/>
                  <a:pt x="11" y="28"/>
                  <a:pt x="11" y="28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2"/>
                  <a:pt x="10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5" y="33"/>
                  <a:pt x="3" y="32"/>
                  <a:pt x="3" y="31"/>
                </a:cubicBezTo>
                <a:lnTo>
                  <a:pt x="3" y="28"/>
                </a:lnTo>
                <a:close/>
                <a:moveTo>
                  <a:pt x="4" y="67"/>
                </a:moveTo>
                <a:cubicBezTo>
                  <a:pt x="4" y="65"/>
                  <a:pt x="4" y="65"/>
                  <a:pt x="4" y="65"/>
                </a:cubicBezTo>
                <a:cubicBezTo>
                  <a:pt x="4" y="65"/>
                  <a:pt x="5" y="64"/>
                  <a:pt x="6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4"/>
                  <a:pt x="71" y="65"/>
                  <a:pt x="71" y="65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8"/>
                  <a:pt x="70" y="68"/>
                  <a:pt x="70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5" y="68"/>
                  <a:pt x="4" y="68"/>
                  <a:pt x="4" y="67"/>
                </a:cubicBezTo>
                <a:close/>
                <a:moveTo>
                  <a:pt x="39" y="57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7"/>
                  <a:pt x="62" y="56"/>
                  <a:pt x="62" y="56"/>
                </a:cubicBezTo>
                <a:cubicBezTo>
                  <a:pt x="62" y="41"/>
                  <a:pt x="62" y="41"/>
                  <a:pt x="62" y="41"/>
                </a:cubicBezTo>
                <a:cubicBezTo>
                  <a:pt x="62" y="40"/>
                  <a:pt x="62" y="40"/>
                  <a:pt x="61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7"/>
                  <a:pt x="39" y="57"/>
                </a:cubicBezTo>
                <a:close/>
                <a:moveTo>
                  <a:pt x="40" y="42"/>
                </a:moveTo>
                <a:cubicBezTo>
                  <a:pt x="60" y="42"/>
                  <a:pt x="60" y="42"/>
                  <a:pt x="60" y="42"/>
                </a:cubicBezTo>
                <a:cubicBezTo>
                  <a:pt x="60" y="55"/>
                  <a:pt x="60" y="55"/>
                  <a:pt x="60" y="55"/>
                </a:cubicBezTo>
                <a:cubicBezTo>
                  <a:pt x="40" y="55"/>
                  <a:pt x="40" y="55"/>
                  <a:pt x="40" y="55"/>
                </a:cubicBezTo>
                <a:lnTo>
                  <a:pt x="40" y="42"/>
                </a:ln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1157400" y="2906640"/>
            <a:ext cx="517320" cy="500040"/>
          </a:xfrm>
          <a:custGeom>
            <a:avLst/>
            <a:gdLst/>
            <a:ahLst/>
            <a:cxnLst/>
            <a:rect l="l" t="t" r="r" b="b"/>
            <a:pathLst>
              <a:path w="63" h="61">
                <a:moveTo>
                  <a:pt x="12" y="10"/>
                </a:moveTo>
                <a:cubicBezTo>
                  <a:pt x="12" y="10"/>
                  <a:pt x="13" y="10"/>
                  <a:pt x="13" y="10"/>
                </a:cubicBezTo>
                <a:cubicBezTo>
                  <a:pt x="14" y="11"/>
                  <a:pt x="14" y="11"/>
                  <a:pt x="13" y="12"/>
                </a:cubicBezTo>
                <a:cubicBezTo>
                  <a:pt x="8" y="17"/>
                  <a:pt x="8" y="24"/>
                  <a:pt x="13" y="29"/>
                </a:cubicBezTo>
                <a:cubicBezTo>
                  <a:pt x="14" y="30"/>
                  <a:pt x="14" y="30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6" y="25"/>
                  <a:pt x="6" y="16"/>
                  <a:pt x="12" y="10"/>
                </a:cubicBezTo>
                <a:close/>
                <a:moveTo>
                  <a:pt x="61" y="59"/>
                </a:moveTo>
                <a:cubicBezTo>
                  <a:pt x="59" y="60"/>
                  <a:pt x="58" y="61"/>
                  <a:pt x="56" y="61"/>
                </a:cubicBezTo>
                <a:cubicBezTo>
                  <a:pt x="54" y="61"/>
                  <a:pt x="52" y="60"/>
                  <a:pt x="51" y="59"/>
                </a:cubicBezTo>
                <a:cubicBezTo>
                  <a:pt x="38" y="47"/>
                  <a:pt x="38" y="47"/>
                  <a:pt x="38" y="47"/>
                </a:cubicBezTo>
                <a:cubicBezTo>
                  <a:pt x="37" y="45"/>
                  <a:pt x="36" y="43"/>
                  <a:pt x="36" y="42"/>
                </a:cubicBezTo>
                <a:cubicBezTo>
                  <a:pt x="32" y="38"/>
                  <a:pt x="32" y="38"/>
                  <a:pt x="32" y="38"/>
                </a:cubicBezTo>
                <a:cubicBezTo>
                  <a:pt x="29" y="40"/>
                  <a:pt x="26" y="41"/>
                  <a:pt x="22" y="41"/>
                </a:cubicBezTo>
                <a:cubicBezTo>
                  <a:pt x="17" y="41"/>
                  <a:pt x="12" y="38"/>
                  <a:pt x="8" y="35"/>
                </a:cubicBezTo>
                <a:cubicBezTo>
                  <a:pt x="0" y="27"/>
                  <a:pt x="0" y="14"/>
                  <a:pt x="8" y="6"/>
                </a:cubicBezTo>
                <a:cubicBezTo>
                  <a:pt x="12" y="3"/>
                  <a:pt x="17" y="0"/>
                  <a:pt x="22" y="0"/>
                </a:cubicBezTo>
                <a:cubicBezTo>
                  <a:pt x="28" y="0"/>
                  <a:pt x="33" y="3"/>
                  <a:pt x="36" y="6"/>
                </a:cubicBezTo>
                <a:cubicBezTo>
                  <a:pt x="43" y="13"/>
                  <a:pt x="44" y="23"/>
                  <a:pt x="39" y="31"/>
                </a:cubicBezTo>
                <a:cubicBezTo>
                  <a:pt x="43" y="35"/>
                  <a:pt x="43" y="35"/>
                  <a:pt x="43" y="35"/>
                </a:cubicBezTo>
                <a:cubicBezTo>
                  <a:pt x="45" y="35"/>
                  <a:pt x="47" y="35"/>
                  <a:pt x="48" y="37"/>
                </a:cubicBezTo>
                <a:cubicBezTo>
                  <a:pt x="60" y="49"/>
                  <a:pt x="60" y="49"/>
                  <a:pt x="60" y="49"/>
                </a:cubicBezTo>
                <a:cubicBezTo>
                  <a:pt x="63" y="52"/>
                  <a:pt x="63" y="56"/>
                  <a:pt x="61" y="59"/>
                </a:cubicBezTo>
                <a:close/>
                <a:moveTo>
                  <a:pt x="10" y="8"/>
                </a:moveTo>
                <a:cubicBezTo>
                  <a:pt x="7" y="12"/>
                  <a:pt x="5" y="16"/>
                  <a:pt x="5" y="21"/>
                </a:cubicBezTo>
                <a:cubicBezTo>
                  <a:pt x="5" y="25"/>
                  <a:pt x="7" y="29"/>
                  <a:pt x="10" y="33"/>
                </a:cubicBezTo>
                <a:cubicBezTo>
                  <a:pt x="13" y="36"/>
                  <a:pt x="18" y="38"/>
                  <a:pt x="22" y="38"/>
                </a:cubicBezTo>
                <a:cubicBezTo>
                  <a:pt x="27" y="38"/>
                  <a:pt x="31" y="36"/>
                  <a:pt x="34" y="33"/>
                </a:cubicBezTo>
                <a:cubicBezTo>
                  <a:pt x="37" y="29"/>
                  <a:pt x="39" y="25"/>
                  <a:pt x="39" y="21"/>
                </a:cubicBezTo>
                <a:cubicBezTo>
                  <a:pt x="39" y="16"/>
                  <a:pt x="37" y="12"/>
                  <a:pt x="34" y="8"/>
                </a:cubicBezTo>
                <a:cubicBezTo>
                  <a:pt x="31" y="5"/>
                  <a:pt x="27" y="3"/>
                  <a:pt x="22" y="3"/>
                </a:cubicBezTo>
                <a:cubicBezTo>
                  <a:pt x="18" y="3"/>
                  <a:pt x="13" y="5"/>
                  <a:pt x="10" y="8"/>
                </a:cubicBezTo>
                <a:close/>
                <a:moveTo>
                  <a:pt x="36" y="34"/>
                </a:moveTo>
                <a:cubicBezTo>
                  <a:pt x="35" y="34"/>
                  <a:pt x="35" y="35"/>
                  <a:pt x="34" y="35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8"/>
                  <a:pt x="38" y="38"/>
                  <a:pt x="39" y="37"/>
                </a:cubicBezTo>
                <a:cubicBezTo>
                  <a:pt x="39" y="37"/>
                  <a:pt x="40" y="36"/>
                  <a:pt x="40" y="36"/>
                </a:cubicBezTo>
                <a:cubicBezTo>
                  <a:pt x="37" y="33"/>
                  <a:pt x="37" y="33"/>
                  <a:pt x="37" y="33"/>
                </a:cubicBezTo>
                <a:cubicBezTo>
                  <a:pt x="36" y="33"/>
                  <a:pt x="36" y="34"/>
                  <a:pt x="36" y="34"/>
                </a:cubicBezTo>
                <a:close/>
                <a:moveTo>
                  <a:pt x="41" y="44"/>
                </a:moveTo>
                <a:cubicBezTo>
                  <a:pt x="53" y="57"/>
                  <a:pt x="53" y="57"/>
                  <a:pt x="53" y="57"/>
                </a:cubicBezTo>
                <a:cubicBezTo>
                  <a:pt x="54" y="58"/>
                  <a:pt x="57" y="58"/>
                  <a:pt x="58" y="57"/>
                </a:cubicBezTo>
                <a:cubicBezTo>
                  <a:pt x="59" y="56"/>
                  <a:pt x="60" y="55"/>
                  <a:pt x="60" y="54"/>
                </a:cubicBezTo>
                <a:cubicBezTo>
                  <a:pt x="60" y="53"/>
                  <a:pt x="59" y="52"/>
                  <a:pt x="58" y="51"/>
                </a:cubicBezTo>
                <a:cubicBezTo>
                  <a:pt x="46" y="39"/>
                  <a:pt x="46" y="39"/>
                  <a:pt x="46" y="39"/>
                </a:cubicBezTo>
                <a:cubicBezTo>
                  <a:pt x="45" y="38"/>
                  <a:pt x="44" y="38"/>
                  <a:pt x="43" y="38"/>
                </a:cubicBezTo>
                <a:cubicBezTo>
                  <a:pt x="43" y="38"/>
                  <a:pt x="42" y="38"/>
                  <a:pt x="42" y="38"/>
                </a:cubicBezTo>
                <a:cubicBezTo>
                  <a:pt x="42" y="38"/>
                  <a:pt x="42" y="38"/>
                  <a:pt x="41" y="38"/>
                </a:cubicBezTo>
                <a:cubicBezTo>
                  <a:pt x="41" y="38"/>
                  <a:pt x="41" y="38"/>
                  <a:pt x="40" y="39"/>
                </a:cubicBezTo>
                <a:cubicBezTo>
                  <a:pt x="40" y="39"/>
                  <a:pt x="40" y="39"/>
                  <a:pt x="40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3"/>
                  <a:pt x="41" y="44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1157400" y="3560760"/>
            <a:ext cx="512640" cy="593640"/>
          </a:xfrm>
          <a:custGeom>
            <a:avLst/>
            <a:gdLst/>
            <a:ahLst/>
            <a:cxnLst/>
            <a:rect l="l" t="t" r="r" b="b"/>
            <a:pathLst>
              <a:path w="62" h="70">
                <a:moveTo>
                  <a:pt x="31" y="49"/>
                </a:moveTo>
                <a:cubicBezTo>
                  <a:pt x="45" y="35"/>
                  <a:pt x="45" y="35"/>
                  <a:pt x="45" y="35"/>
                </a:cubicBezTo>
                <a:cubicBezTo>
                  <a:pt x="52" y="27"/>
                  <a:pt x="52" y="15"/>
                  <a:pt x="45" y="8"/>
                </a:cubicBezTo>
                <a:cubicBezTo>
                  <a:pt x="37" y="0"/>
                  <a:pt x="25" y="0"/>
                  <a:pt x="17" y="8"/>
                </a:cubicBezTo>
                <a:cubicBezTo>
                  <a:pt x="10" y="15"/>
                  <a:pt x="10" y="27"/>
                  <a:pt x="17" y="35"/>
                </a:cubicBezTo>
                <a:lnTo>
                  <a:pt x="31" y="49"/>
                </a:lnTo>
                <a:close/>
                <a:moveTo>
                  <a:pt x="31" y="8"/>
                </a:moveTo>
                <a:cubicBezTo>
                  <a:pt x="38" y="8"/>
                  <a:pt x="44" y="14"/>
                  <a:pt x="44" y="21"/>
                </a:cubicBezTo>
                <a:cubicBezTo>
                  <a:pt x="44" y="29"/>
                  <a:pt x="38" y="34"/>
                  <a:pt x="31" y="34"/>
                </a:cubicBezTo>
                <a:cubicBezTo>
                  <a:pt x="24" y="34"/>
                  <a:pt x="18" y="29"/>
                  <a:pt x="18" y="21"/>
                </a:cubicBezTo>
                <a:cubicBezTo>
                  <a:pt x="18" y="14"/>
                  <a:pt x="24" y="8"/>
                  <a:pt x="31" y="8"/>
                </a:cubicBezTo>
                <a:close/>
                <a:moveTo>
                  <a:pt x="25" y="50"/>
                </a:moveTo>
                <a:cubicBezTo>
                  <a:pt x="25" y="49"/>
                  <a:pt x="26" y="49"/>
                  <a:pt x="27" y="48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1"/>
                  <a:pt x="30" y="51"/>
                  <a:pt x="31" y="51"/>
                </a:cubicBezTo>
                <a:cubicBezTo>
                  <a:pt x="31" y="51"/>
                  <a:pt x="32" y="51"/>
                  <a:pt x="32" y="50"/>
                </a:cubicBezTo>
                <a:cubicBezTo>
                  <a:pt x="34" y="48"/>
                  <a:pt x="34" y="48"/>
                  <a:pt x="34" y="48"/>
                </a:cubicBezTo>
                <a:cubicBezTo>
                  <a:pt x="36" y="49"/>
                  <a:pt x="37" y="49"/>
                  <a:pt x="37" y="50"/>
                </a:cubicBezTo>
                <a:cubicBezTo>
                  <a:pt x="37" y="52"/>
                  <a:pt x="34" y="53"/>
                  <a:pt x="31" y="53"/>
                </a:cubicBezTo>
                <a:cubicBezTo>
                  <a:pt x="28" y="53"/>
                  <a:pt x="25" y="52"/>
                  <a:pt x="25" y="50"/>
                </a:cubicBezTo>
                <a:close/>
                <a:moveTo>
                  <a:pt x="8" y="53"/>
                </a:moveTo>
                <a:cubicBezTo>
                  <a:pt x="8" y="58"/>
                  <a:pt x="18" y="62"/>
                  <a:pt x="31" y="62"/>
                </a:cubicBezTo>
                <a:cubicBezTo>
                  <a:pt x="44" y="62"/>
                  <a:pt x="54" y="58"/>
                  <a:pt x="54" y="53"/>
                </a:cubicBezTo>
                <a:cubicBezTo>
                  <a:pt x="54" y="49"/>
                  <a:pt x="48" y="45"/>
                  <a:pt x="39" y="44"/>
                </a:cubicBezTo>
                <a:cubicBezTo>
                  <a:pt x="35" y="47"/>
                  <a:pt x="35" y="47"/>
                  <a:pt x="35" y="47"/>
                </a:cubicBezTo>
                <a:cubicBezTo>
                  <a:pt x="41" y="48"/>
                  <a:pt x="44" y="49"/>
                  <a:pt x="44" y="51"/>
                </a:cubicBezTo>
                <a:cubicBezTo>
                  <a:pt x="44" y="52"/>
                  <a:pt x="39" y="54"/>
                  <a:pt x="31" y="54"/>
                </a:cubicBezTo>
                <a:cubicBezTo>
                  <a:pt x="23" y="54"/>
                  <a:pt x="18" y="52"/>
                  <a:pt x="18" y="51"/>
                </a:cubicBezTo>
                <a:cubicBezTo>
                  <a:pt x="18" y="49"/>
                  <a:pt x="21" y="48"/>
                  <a:pt x="26" y="47"/>
                </a:cubicBezTo>
                <a:cubicBezTo>
                  <a:pt x="23" y="44"/>
                  <a:pt x="23" y="44"/>
                  <a:pt x="23" y="44"/>
                </a:cubicBezTo>
                <a:cubicBezTo>
                  <a:pt x="14" y="45"/>
                  <a:pt x="8" y="49"/>
                  <a:pt x="8" y="53"/>
                </a:cubicBezTo>
                <a:close/>
                <a:moveTo>
                  <a:pt x="16" y="51"/>
                </a:moveTo>
                <a:cubicBezTo>
                  <a:pt x="16" y="54"/>
                  <a:pt x="23" y="56"/>
                  <a:pt x="31" y="56"/>
                </a:cubicBezTo>
                <a:cubicBezTo>
                  <a:pt x="39" y="56"/>
                  <a:pt x="46" y="54"/>
                  <a:pt x="46" y="51"/>
                </a:cubicBezTo>
                <a:cubicBezTo>
                  <a:pt x="46" y="49"/>
                  <a:pt x="44" y="47"/>
                  <a:pt x="42" y="47"/>
                </a:cubicBezTo>
                <a:cubicBezTo>
                  <a:pt x="48" y="48"/>
                  <a:pt x="52" y="50"/>
                  <a:pt x="52" y="53"/>
                </a:cubicBezTo>
                <a:cubicBezTo>
                  <a:pt x="52" y="56"/>
                  <a:pt x="43" y="60"/>
                  <a:pt x="31" y="60"/>
                </a:cubicBezTo>
                <a:cubicBezTo>
                  <a:pt x="19" y="60"/>
                  <a:pt x="10" y="56"/>
                  <a:pt x="10" y="53"/>
                </a:cubicBezTo>
                <a:cubicBezTo>
                  <a:pt x="10" y="50"/>
                  <a:pt x="14" y="48"/>
                  <a:pt x="20" y="47"/>
                </a:cubicBezTo>
                <a:cubicBezTo>
                  <a:pt x="17" y="47"/>
                  <a:pt x="16" y="49"/>
                  <a:pt x="16" y="51"/>
                </a:cubicBezTo>
                <a:close/>
                <a:moveTo>
                  <a:pt x="62" y="55"/>
                </a:moveTo>
                <a:cubicBezTo>
                  <a:pt x="62" y="64"/>
                  <a:pt x="49" y="70"/>
                  <a:pt x="31" y="70"/>
                </a:cubicBezTo>
                <a:cubicBezTo>
                  <a:pt x="13" y="70"/>
                  <a:pt x="0" y="64"/>
                  <a:pt x="0" y="55"/>
                </a:cubicBezTo>
                <a:cubicBezTo>
                  <a:pt x="0" y="49"/>
                  <a:pt x="8" y="43"/>
                  <a:pt x="20" y="41"/>
                </a:cubicBezTo>
                <a:cubicBezTo>
                  <a:pt x="23" y="44"/>
                  <a:pt x="23" y="44"/>
                  <a:pt x="23" y="44"/>
                </a:cubicBezTo>
                <a:cubicBezTo>
                  <a:pt x="10" y="45"/>
                  <a:pt x="3" y="50"/>
                  <a:pt x="3" y="55"/>
                </a:cubicBezTo>
                <a:cubicBezTo>
                  <a:pt x="3" y="61"/>
                  <a:pt x="14" y="67"/>
                  <a:pt x="31" y="67"/>
                </a:cubicBezTo>
                <a:cubicBezTo>
                  <a:pt x="48" y="67"/>
                  <a:pt x="59" y="61"/>
                  <a:pt x="59" y="55"/>
                </a:cubicBezTo>
                <a:cubicBezTo>
                  <a:pt x="59" y="50"/>
                  <a:pt x="51" y="45"/>
                  <a:pt x="39" y="44"/>
                </a:cubicBezTo>
                <a:cubicBezTo>
                  <a:pt x="42" y="41"/>
                  <a:pt x="42" y="41"/>
                  <a:pt x="42" y="41"/>
                </a:cubicBezTo>
                <a:cubicBezTo>
                  <a:pt x="54" y="43"/>
                  <a:pt x="62" y="49"/>
                  <a:pt x="62" y="55"/>
                </a:cubicBezTo>
                <a:close/>
              </a:path>
            </a:pathLst>
          </a:custGeom>
          <a:solidFill>
            <a:srgbClr val="2A8E4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" name="Imagen 372"/>
          <p:cNvPicPr/>
          <p:nvPr/>
        </p:nvPicPr>
        <p:blipFill>
          <a:blip r:embed="rId4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pic>
        <p:nvPicPr>
          <p:cNvPr id="470" name="Imagen 2"/>
          <p:cNvPicPr/>
          <p:nvPr/>
        </p:nvPicPr>
        <p:blipFill>
          <a:blip r:embed="rId5"/>
          <a:stretch/>
        </p:blipFill>
        <p:spPr>
          <a:xfrm>
            <a:off x="239777" y="4211747"/>
            <a:ext cx="1835245" cy="2074413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847">
            <a:off x="5128360" y="2118606"/>
            <a:ext cx="2042230" cy="136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953">
            <a:off x="5712414" y="4373359"/>
            <a:ext cx="2272107" cy="215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137">
            <a:off x="7409215" y="3354187"/>
            <a:ext cx="2222408" cy="136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701">
            <a:off x="4642995" y="1257368"/>
            <a:ext cx="4394842" cy="54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d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98054" y="1092560"/>
            <a:ext cx="1046411" cy="10464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3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Imagen 518"/>
          <p:cNvPicPr/>
          <p:nvPr/>
        </p:nvPicPr>
        <p:blipFill>
          <a:blip r:embed="rId4"/>
          <a:stretch/>
        </p:blipFill>
        <p:spPr>
          <a:xfrm>
            <a:off x="-163440" y="5356080"/>
            <a:ext cx="12895200" cy="2159280"/>
          </a:xfrm>
          <a:prstGeom prst="rect">
            <a:avLst/>
          </a:prstGeom>
          <a:ln>
            <a:noFill/>
          </a:ln>
        </p:spPr>
      </p:pic>
      <p:sp>
        <p:nvSpPr>
          <p:cNvPr id="484" name="CustomShape 2"/>
          <p:cNvSpPr/>
          <p:nvPr/>
        </p:nvSpPr>
        <p:spPr>
          <a:xfrm>
            <a:off x="5411891" y="617434"/>
            <a:ext cx="4498663" cy="21695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n-US" sz="7200" spc="-1" dirty="0" smtClean="0">
                <a:solidFill>
                  <a:srgbClr val="00B0F0"/>
                </a:solidFill>
                <a:latin typeface="Calibri"/>
              </a:rPr>
              <a:t>META DE LA </a:t>
            </a:r>
          </a:p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n-US" sz="7200" spc="-1" dirty="0" smtClean="0">
                <a:solidFill>
                  <a:srgbClr val="00B0F0"/>
                </a:solidFill>
                <a:latin typeface="Calibri"/>
              </a:rPr>
              <a:t>CLASE</a:t>
            </a:r>
            <a:endParaRPr lang="en-US" sz="7200" b="0" strike="noStrike" spc="-1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485" name="CustomShape 3"/>
          <p:cNvSpPr/>
          <p:nvPr/>
        </p:nvSpPr>
        <p:spPr>
          <a:xfrm>
            <a:off x="422280" y="297000"/>
            <a:ext cx="6556320" cy="633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6" name="Group 4"/>
          <p:cNvGrpSpPr/>
          <p:nvPr/>
        </p:nvGrpSpPr>
        <p:grpSpPr>
          <a:xfrm>
            <a:off x="355680" y="3838680"/>
            <a:ext cx="2108160" cy="2795400"/>
            <a:chOff x="355680" y="3838680"/>
            <a:chExt cx="2108160" cy="2795400"/>
          </a:xfrm>
        </p:grpSpPr>
        <p:sp>
          <p:nvSpPr>
            <p:cNvPr id="487" name="CustomShape 5"/>
            <p:cNvSpPr/>
            <p:nvPr/>
          </p:nvSpPr>
          <p:spPr>
            <a:xfrm>
              <a:off x="411120" y="6013440"/>
              <a:ext cx="876240" cy="183960"/>
            </a:xfrm>
            <a:custGeom>
              <a:avLst/>
              <a:gdLst/>
              <a:ahLst/>
              <a:cxnLst/>
              <a:rect l="l" t="t" r="r" b="b"/>
              <a:pathLst>
                <a:path w="239" h="50">
                  <a:moveTo>
                    <a:pt x="127" y="0"/>
                  </a:moveTo>
                  <a:cubicBezTo>
                    <a:pt x="93" y="0"/>
                    <a:pt x="59" y="2"/>
                    <a:pt x="25" y="0"/>
                  </a:cubicBezTo>
                  <a:cubicBezTo>
                    <a:pt x="25" y="0"/>
                    <a:pt x="25" y="1"/>
                    <a:pt x="24" y="1"/>
                  </a:cubicBezTo>
                  <a:cubicBezTo>
                    <a:pt x="22" y="1"/>
                    <a:pt x="20" y="1"/>
                    <a:pt x="18" y="0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4" y="2"/>
                    <a:pt x="10" y="2"/>
                    <a:pt x="7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16"/>
                    <a:pt x="1" y="23"/>
                  </a:cubicBezTo>
                  <a:cubicBezTo>
                    <a:pt x="1" y="29"/>
                    <a:pt x="0" y="42"/>
                    <a:pt x="5" y="46"/>
                  </a:cubicBezTo>
                  <a:cubicBezTo>
                    <a:pt x="5" y="46"/>
                    <a:pt x="5" y="47"/>
                    <a:pt x="6" y="47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44" y="44"/>
                    <a:pt x="80" y="47"/>
                    <a:pt x="116" y="47"/>
                  </a:cubicBezTo>
                  <a:cubicBezTo>
                    <a:pt x="154" y="47"/>
                    <a:pt x="194" y="50"/>
                    <a:pt x="232" y="44"/>
                  </a:cubicBezTo>
                  <a:cubicBezTo>
                    <a:pt x="232" y="44"/>
                    <a:pt x="232" y="43"/>
                    <a:pt x="232" y="42"/>
                  </a:cubicBezTo>
                  <a:cubicBezTo>
                    <a:pt x="231" y="41"/>
                    <a:pt x="231" y="40"/>
                    <a:pt x="231" y="38"/>
                  </a:cubicBezTo>
                  <a:cubicBezTo>
                    <a:pt x="231" y="38"/>
                    <a:pt x="231" y="37"/>
                    <a:pt x="232" y="37"/>
                  </a:cubicBezTo>
                  <a:cubicBezTo>
                    <a:pt x="231" y="37"/>
                    <a:pt x="231" y="37"/>
                    <a:pt x="231" y="37"/>
                  </a:cubicBezTo>
                  <a:cubicBezTo>
                    <a:pt x="230" y="37"/>
                    <a:pt x="230" y="37"/>
                    <a:pt x="230" y="38"/>
                  </a:cubicBezTo>
                  <a:cubicBezTo>
                    <a:pt x="229" y="39"/>
                    <a:pt x="227" y="38"/>
                    <a:pt x="227" y="37"/>
                  </a:cubicBezTo>
                  <a:cubicBezTo>
                    <a:pt x="192" y="41"/>
                    <a:pt x="156" y="38"/>
                    <a:pt x="122" y="38"/>
                  </a:cubicBezTo>
                  <a:cubicBezTo>
                    <a:pt x="88" y="38"/>
                    <a:pt x="52" y="41"/>
                    <a:pt x="19" y="36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6" y="30"/>
                    <a:pt x="16" y="27"/>
                    <a:pt x="16" y="23"/>
                  </a:cubicBezTo>
                  <a:cubicBezTo>
                    <a:pt x="16" y="20"/>
                    <a:pt x="16" y="17"/>
                    <a:pt x="17" y="14"/>
                  </a:cubicBezTo>
                  <a:cubicBezTo>
                    <a:pt x="14" y="14"/>
                    <a:pt x="15" y="10"/>
                    <a:pt x="17" y="10"/>
                  </a:cubicBezTo>
                  <a:cubicBezTo>
                    <a:pt x="56" y="8"/>
                    <a:pt x="95" y="9"/>
                    <a:pt x="133" y="9"/>
                  </a:cubicBezTo>
                  <a:cubicBezTo>
                    <a:pt x="167" y="9"/>
                    <a:pt x="205" y="5"/>
                    <a:pt x="238" y="10"/>
                  </a:cubicBezTo>
                  <a:cubicBezTo>
                    <a:pt x="238" y="7"/>
                    <a:pt x="239" y="3"/>
                    <a:pt x="239" y="0"/>
                  </a:cubicBezTo>
                  <a:cubicBezTo>
                    <a:pt x="202" y="1"/>
                    <a:pt x="164" y="0"/>
                    <a:pt x="127" y="0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8" name="CustomShape 6"/>
            <p:cNvSpPr/>
            <p:nvPr/>
          </p:nvSpPr>
          <p:spPr>
            <a:xfrm>
              <a:off x="492120" y="6066000"/>
              <a:ext cx="750960" cy="64800"/>
            </a:xfrm>
            <a:custGeom>
              <a:avLst/>
              <a:gdLst/>
              <a:ahLst/>
              <a:cxnLst/>
              <a:rect l="l" t="t" r="r" b="b"/>
              <a:pathLst>
                <a:path w="205" h="18">
                  <a:moveTo>
                    <a:pt x="86" y="8"/>
                  </a:moveTo>
                  <a:cubicBezTo>
                    <a:pt x="124" y="2"/>
                    <a:pt x="166" y="5"/>
                    <a:pt x="205" y="8"/>
                  </a:cubicBezTo>
                  <a:cubicBezTo>
                    <a:pt x="205" y="6"/>
                    <a:pt x="205" y="4"/>
                    <a:pt x="205" y="2"/>
                  </a:cubicBezTo>
                  <a:cubicBezTo>
                    <a:pt x="175" y="5"/>
                    <a:pt x="142" y="1"/>
                    <a:pt x="111" y="1"/>
                  </a:cubicBezTo>
                  <a:cubicBezTo>
                    <a:pt x="74" y="1"/>
                    <a:pt x="37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1" y="15"/>
                    <a:pt x="0" y="18"/>
                  </a:cubicBezTo>
                  <a:cubicBezTo>
                    <a:pt x="32" y="13"/>
                    <a:pt x="67" y="17"/>
                    <a:pt x="100" y="17"/>
                  </a:cubicBezTo>
                  <a:cubicBezTo>
                    <a:pt x="134" y="17"/>
                    <a:pt x="170" y="14"/>
                    <a:pt x="204" y="17"/>
                  </a:cubicBezTo>
                  <a:cubicBezTo>
                    <a:pt x="204" y="15"/>
                    <a:pt x="204" y="14"/>
                    <a:pt x="204" y="12"/>
                  </a:cubicBezTo>
                  <a:cubicBezTo>
                    <a:pt x="204" y="12"/>
                    <a:pt x="204" y="11"/>
                    <a:pt x="204" y="11"/>
                  </a:cubicBezTo>
                  <a:cubicBezTo>
                    <a:pt x="166" y="14"/>
                    <a:pt x="124" y="16"/>
                    <a:pt x="86" y="11"/>
                  </a:cubicBezTo>
                  <a:cubicBezTo>
                    <a:pt x="85" y="11"/>
                    <a:pt x="85" y="8"/>
                    <a:pt x="86" y="8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9" name="CustomShape 7"/>
            <p:cNvSpPr/>
            <p:nvPr/>
          </p:nvSpPr>
          <p:spPr>
            <a:xfrm>
              <a:off x="436320" y="6201000"/>
              <a:ext cx="820800" cy="147600"/>
            </a:xfrm>
            <a:custGeom>
              <a:avLst/>
              <a:gdLst/>
              <a:ahLst/>
              <a:cxnLst/>
              <a:rect l="l" t="t" r="r" b="b"/>
              <a:pathLst>
                <a:path w="224" h="40">
                  <a:moveTo>
                    <a:pt x="117" y="2"/>
                  </a:moveTo>
                  <a:cubicBezTo>
                    <a:pt x="79" y="2"/>
                    <a:pt x="41" y="4"/>
                    <a:pt x="3" y="1"/>
                  </a:cubicBezTo>
                  <a:cubicBezTo>
                    <a:pt x="2" y="14"/>
                    <a:pt x="0" y="27"/>
                    <a:pt x="3" y="40"/>
                  </a:cubicBezTo>
                  <a:cubicBezTo>
                    <a:pt x="37" y="36"/>
                    <a:pt x="74" y="39"/>
                    <a:pt x="109" y="39"/>
                  </a:cubicBezTo>
                  <a:cubicBezTo>
                    <a:pt x="143" y="39"/>
                    <a:pt x="178" y="38"/>
                    <a:pt x="213" y="40"/>
                  </a:cubicBezTo>
                  <a:cubicBezTo>
                    <a:pt x="216" y="40"/>
                    <a:pt x="220" y="40"/>
                    <a:pt x="224" y="39"/>
                  </a:cubicBezTo>
                  <a:cubicBezTo>
                    <a:pt x="223" y="37"/>
                    <a:pt x="223" y="35"/>
                    <a:pt x="223" y="33"/>
                  </a:cubicBezTo>
                  <a:cubicBezTo>
                    <a:pt x="223" y="34"/>
                    <a:pt x="223" y="34"/>
                    <a:pt x="222" y="34"/>
                  </a:cubicBezTo>
                  <a:cubicBezTo>
                    <a:pt x="189" y="36"/>
                    <a:pt x="155" y="34"/>
                    <a:pt x="122" y="34"/>
                  </a:cubicBezTo>
                  <a:cubicBezTo>
                    <a:pt x="89" y="34"/>
                    <a:pt x="55" y="34"/>
                    <a:pt x="22" y="33"/>
                  </a:cubicBezTo>
                  <a:cubicBezTo>
                    <a:pt x="22" y="34"/>
                    <a:pt x="22" y="35"/>
                    <a:pt x="21" y="36"/>
                  </a:cubicBezTo>
                  <a:cubicBezTo>
                    <a:pt x="20" y="37"/>
                    <a:pt x="19" y="37"/>
                    <a:pt x="18" y="36"/>
                  </a:cubicBezTo>
                  <a:cubicBezTo>
                    <a:pt x="16" y="32"/>
                    <a:pt x="17" y="27"/>
                    <a:pt x="17" y="23"/>
                  </a:cubicBezTo>
                  <a:cubicBezTo>
                    <a:pt x="17" y="18"/>
                    <a:pt x="18" y="13"/>
                    <a:pt x="19" y="9"/>
                  </a:cubicBezTo>
                  <a:cubicBezTo>
                    <a:pt x="19" y="7"/>
                    <a:pt x="21" y="7"/>
                    <a:pt x="22" y="9"/>
                  </a:cubicBezTo>
                  <a:cubicBezTo>
                    <a:pt x="53" y="5"/>
                    <a:pt x="87" y="8"/>
                    <a:pt x="119" y="8"/>
                  </a:cubicBezTo>
                  <a:cubicBezTo>
                    <a:pt x="151" y="7"/>
                    <a:pt x="184" y="6"/>
                    <a:pt x="216" y="8"/>
                  </a:cubicBezTo>
                  <a:cubicBezTo>
                    <a:pt x="216" y="8"/>
                    <a:pt x="217" y="8"/>
                    <a:pt x="217" y="8"/>
                  </a:cubicBezTo>
                  <a:cubicBezTo>
                    <a:pt x="217" y="6"/>
                    <a:pt x="218" y="4"/>
                    <a:pt x="219" y="1"/>
                  </a:cubicBezTo>
                  <a:cubicBezTo>
                    <a:pt x="219" y="1"/>
                    <a:pt x="219" y="1"/>
                    <a:pt x="219" y="0"/>
                  </a:cubicBezTo>
                  <a:cubicBezTo>
                    <a:pt x="186" y="5"/>
                    <a:pt x="151" y="2"/>
                    <a:pt x="117" y="2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0" name="CustomShape 8"/>
            <p:cNvSpPr/>
            <p:nvPr/>
          </p:nvSpPr>
          <p:spPr>
            <a:xfrm>
              <a:off x="469800" y="5808600"/>
              <a:ext cx="834840" cy="183960"/>
            </a:xfrm>
            <a:custGeom>
              <a:avLst/>
              <a:gdLst/>
              <a:ahLst/>
              <a:cxnLst/>
              <a:rect l="l" t="t" r="r" b="b"/>
              <a:pathLst>
                <a:path w="228" h="50">
                  <a:moveTo>
                    <a:pt x="2" y="0"/>
                  </a:moveTo>
                  <a:cubicBezTo>
                    <a:pt x="2" y="9"/>
                    <a:pt x="1" y="18"/>
                    <a:pt x="1" y="27"/>
                  </a:cubicBezTo>
                  <a:cubicBezTo>
                    <a:pt x="0" y="35"/>
                    <a:pt x="1" y="43"/>
                    <a:pt x="0" y="50"/>
                  </a:cubicBezTo>
                  <a:cubicBezTo>
                    <a:pt x="36" y="47"/>
                    <a:pt x="74" y="50"/>
                    <a:pt x="111" y="50"/>
                  </a:cubicBezTo>
                  <a:cubicBezTo>
                    <a:pt x="148" y="49"/>
                    <a:pt x="185" y="48"/>
                    <a:pt x="223" y="50"/>
                  </a:cubicBezTo>
                  <a:cubicBezTo>
                    <a:pt x="222" y="48"/>
                    <a:pt x="222" y="45"/>
                    <a:pt x="222" y="43"/>
                  </a:cubicBezTo>
                  <a:cubicBezTo>
                    <a:pt x="188" y="47"/>
                    <a:pt x="153" y="44"/>
                    <a:pt x="119" y="44"/>
                  </a:cubicBezTo>
                  <a:cubicBezTo>
                    <a:pt x="83" y="44"/>
                    <a:pt x="47" y="47"/>
                    <a:pt x="13" y="43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0" y="43"/>
                  </a:cubicBezTo>
                  <a:cubicBezTo>
                    <a:pt x="8" y="43"/>
                    <a:pt x="7" y="42"/>
                    <a:pt x="7" y="40"/>
                  </a:cubicBezTo>
                  <a:cubicBezTo>
                    <a:pt x="4" y="34"/>
                    <a:pt x="5" y="26"/>
                    <a:pt x="7" y="20"/>
                  </a:cubicBezTo>
                  <a:cubicBezTo>
                    <a:pt x="9" y="15"/>
                    <a:pt x="12" y="9"/>
                    <a:pt x="18" y="9"/>
                  </a:cubicBezTo>
                  <a:cubicBezTo>
                    <a:pt x="18" y="9"/>
                    <a:pt x="18" y="9"/>
                    <a:pt x="19" y="9"/>
                  </a:cubicBezTo>
                  <a:cubicBezTo>
                    <a:pt x="53" y="6"/>
                    <a:pt x="88" y="9"/>
                    <a:pt x="122" y="9"/>
                  </a:cubicBezTo>
                  <a:cubicBezTo>
                    <a:pt x="157" y="8"/>
                    <a:pt x="192" y="8"/>
                    <a:pt x="227" y="9"/>
                  </a:cubicBezTo>
                  <a:cubicBezTo>
                    <a:pt x="227" y="8"/>
                    <a:pt x="227" y="8"/>
                    <a:pt x="227" y="7"/>
                  </a:cubicBezTo>
                  <a:cubicBezTo>
                    <a:pt x="228" y="6"/>
                    <a:pt x="228" y="5"/>
                    <a:pt x="228" y="4"/>
                  </a:cubicBezTo>
                  <a:cubicBezTo>
                    <a:pt x="204" y="3"/>
                    <a:pt x="179" y="2"/>
                    <a:pt x="155" y="2"/>
                  </a:cubicBezTo>
                  <a:cubicBezTo>
                    <a:pt x="104" y="1"/>
                    <a:pt x="53" y="1"/>
                    <a:pt x="2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1" name="CustomShape 9"/>
            <p:cNvSpPr/>
            <p:nvPr/>
          </p:nvSpPr>
          <p:spPr>
            <a:xfrm>
              <a:off x="517320" y="6245280"/>
              <a:ext cx="681120" cy="61560"/>
            </a:xfrm>
            <a:custGeom>
              <a:avLst/>
              <a:gdLst/>
              <a:ahLst/>
              <a:cxnLst/>
              <a:rect l="l" t="t" r="r" b="b"/>
              <a:pathLst>
                <a:path w="186" h="17">
                  <a:moveTo>
                    <a:pt x="186" y="1"/>
                  </a:moveTo>
                  <a:cubicBezTo>
                    <a:pt x="157" y="3"/>
                    <a:pt x="126" y="1"/>
                    <a:pt x="97" y="1"/>
                  </a:cubicBezTo>
                  <a:cubicBezTo>
                    <a:pt x="65" y="1"/>
                    <a:pt x="32" y="4"/>
                    <a:pt x="0" y="0"/>
                  </a:cubicBezTo>
                  <a:cubicBezTo>
                    <a:pt x="1" y="4"/>
                    <a:pt x="1" y="7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34" y="16"/>
                    <a:pt x="67" y="16"/>
                    <a:pt x="100" y="16"/>
                  </a:cubicBezTo>
                  <a:cubicBezTo>
                    <a:pt x="128" y="16"/>
                    <a:pt x="157" y="15"/>
                    <a:pt x="185" y="16"/>
                  </a:cubicBezTo>
                  <a:cubicBezTo>
                    <a:pt x="185" y="13"/>
                    <a:pt x="186" y="11"/>
                    <a:pt x="186" y="9"/>
                  </a:cubicBezTo>
                  <a:cubicBezTo>
                    <a:pt x="186" y="6"/>
                    <a:pt x="186" y="4"/>
                    <a:pt x="186" y="1"/>
                  </a:cubicBezTo>
                  <a:close/>
                  <a:moveTo>
                    <a:pt x="183" y="11"/>
                  </a:moveTo>
                  <a:cubicBezTo>
                    <a:pt x="164" y="13"/>
                    <a:pt x="145" y="13"/>
                    <a:pt x="126" y="13"/>
                  </a:cubicBezTo>
                  <a:cubicBezTo>
                    <a:pt x="110" y="13"/>
                    <a:pt x="92" y="15"/>
                    <a:pt x="76" y="11"/>
                  </a:cubicBezTo>
                  <a:cubicBezTo>
                    <a:pt x="75" y="11"/>
                    <a:pt x="75" y="8"/>
                    <a:pt x="76" y="8"/>
                  </a:cubicBezTo>
                  <a:cubicBezTo>
                    <a:pt x="92" y="5"/>
                    <a:pt x="110" y="7"/>
                    <a:pt x="126" y="7"/>
                  </a:cubicBezTo>
                  <a:cubicBezTo>
                    <a:pt x="145" y="7"/>
                    <a:pt x="164" y="7"/>
                    <a:pt x="183" y="8"/>
                  </a:cubicBezTo>
                  <a:cubicBezTo>
                    <a:pt x="185" y="8"/>
                    <a:pt x="185" y="11"/>
                    <a:pt x="18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2" name="CustomShape 10"/>
            <p:cNvSpPr/>
            <p:nvPr/>
          </p:nvSpPr>
          <p:spPr>
            <a:xfrm>
              <a:off x="523800" y="6362640"/>
              <a:ext cx="807840" cy="164880"/>
            </a:xfrm>
            <a:custGeom>
              <a:avLst/>
              <a:gdLst/>
              <a:ahLst/>
              <a:cxnLst/>
              <a:rect l="l" t="t" r="r" b="b"/>
              <a:pathLst>
                <a:path w="220" h="45">
                  <a:moveTo>
                    <a:pt x="85" y="3"/>
                  </a:moveTo>
                  <a:cubicBezTo>
                    <a:pt x="57" y="3"/>
                    <a:pt x="29" y="5"/>
                    <a:pt x="1" y="4"/>
                  </a:cubicBezTo>
                  <a:cubicBezTo>
                    <a:pt x="0" y="17"/>
                    <a:pt x="2" y="31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7" y="40"/>
                    <a:pt x="74" y="43"/>
                    <a:pt x="110" y="43"/>
                  </a:cubicBezTo>
                  <a:cubicBezTo>
                    <a:pt x="146" y="43"/>
                    <a:pt x="184" y="41"/>
                    <a:pt x="220" y="44"/>
                  </a:cubicBezTo>
                  <a:cubicBezTo>
                    <a:pt x="220" y="43"/>
                    <a:pt x="220" y="41"/>
                    <a:pt x="220" y="40"/>
                  </a:cubicBezTo>
                  <a:cubicBezTo>
                    <a:pt x="220" y="39"/>
                    <a:pt x="220" y="37"/>
                    <a:pt x="220" y="36"/>
                  </a:cubicBezTo>
                  <a:cubicBezTo>
                    <a:pt x="185" y="39"/>
                    <a:pt x="149" y="36"/>
                    <a:pt x="115" y="36"/>
                  </a:cubicBezTo>
                  <a:cubicBezTo>
                    <a:pt x="82" y="37"/>
                    <a:pt x="47" y="40"/>
                    <a:pt x="14" y="35"/>
                  </a:cubicBezTo>
                  <a:cubicBezTo>
                    <a:pt x="13" y="35"/>
                    <a:pt x="13" y="33"/>
                    <a:pt x="13" y="32"/>
                  </a:cubicBezTo>
                  <a:cubicBezTo>
                    <a:pt x="12" y="30"/>
                    <a:pt x="12" y="26"/>
                    <a:pt x="12" y="24"/>
                  </a:cubicBezTo>
                  <a:cubicBezTo>
                    <a:pt x="11" y="21"/>
                    <a:pt x="12" y="18"/>
                    <a:pt x="13" y="15"/>
                  </a:cubicBezTo>
                  <a:cubicBezTo>
                    <a:pt x="10" y="15"/>
                    <a:pt x="10" y="11"/>
                    <a:pt x="13" y="11"/>
                  </a:cubicBezTo>
                  <a:cubicBezTo>
                    <a:pt x="46" y="7"/>
                    <a:pt x="82" y="10"/>
                    <a:pt x="115" y="10"/>
                  </a:cubicBezTo>
                  <a:cubicBezTo>
                    <a:pt x="149" y="10"/>
                    <a:pt x="184" y="7"/>
                    <a:pt x="217" y="11"/>
                  </a:cubicBezTo>
                  <a:cubicBezTo>
                    <a:pt x="218" y="10"/>
                    <a:pt x="218" y="9"/>
                    <a:pt x="218" y="9"/>
                  </a:cubicBezTo>
                  <a:cubicBezTo>
                    <a:pt x="218" y="9"/>
                    <a:pt x="218" y="8"/>
                    <a:pt x="218" y="8"/>
                  </a:cubicBezTo>
                  <a:cubicBezTo>
                    <a:pt x="216" y="6"/>
                    <a:pt x="217" y="4"/>
                    <a:pt x="217" y="2"/>
                  </a:cubicBezTo>
                  <a:cubicBezTo>
                    <a:pt x="217" y="2"/>
                    <a:pt x="218" y="1"/>
                    <a:pt x="218" y="0"/>
                  </a:cubicBezTo>
                  <a:cubicBezTo>
                    <a:pt x="212" y="1"/>
                    <a:pt x="205" y="1"/>
                    <a:pt x="199" y="1"/>
                  </a:cubicBezTo>
                  <a:cubicBezTo>
                    <a:pt x="161" y="4"/>
                    <a:pt x="123" y="3"/>
                    <a:pt x="85" y="3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11"/>
            <p:cNvSpPr/>
            <p:nvPr/>
          </p:nvSpPr>
          <p:spPr>
            <a:xfrm>
              <a:off x="512640" y="5856480"/>
              <a:ext cx="744480" cy="95040"/>
            </a:xfrm>
            <a:custGeom>
              <a:avLst/>
              <a:gdLst/>
              <a:ahLst/>
              <a:cxnLst/>
              <a:rect l="l" t="t" r="r" b="b"/>
              <a:pathLst>
                <a:path w="203" h="26">
                  <a:moveTo>
                    <a:pt x="52" y="13"/>
                  </a:moveTo>
                  <a:cubicBezTo>
                    <a:pt x="102" y="10"/>
                    <a:pt x="152" y="10"/>
                    <a:pt x="202" y="13"/>
                  </a:cubicBezTo>
                  <a:cubicBezTo>
                    <a:pt x="202" y="9"/>
                    <a:pt x="202" y="5"/>
                    <a:pt x="203" y="1"/>
                  </a:cubicBezTo>
                  <a:cubicBezTo>
                    <a:pt x="172" y="2"/>
                    <a:pt x="141" y="1"/>
                    <a:pt x="110" y="1"/>
                  </a:cubicBezTo>
                  <a:cubicBezTo>
                    <a:pt x="76" y="1"/>
                    <a:pt x="40" y="4"/>
                    <a:pt x="6" y="0"/>
                  </a:cubicBezTo>
                  <a:cubicBezTo>
                    <a:pt x="4" y="1"/>
                    <a:pt x="2" y="10"/>
                    <a:pt x="1" y="12"/>
                  </a:cubicBezTo>
                  <a:cubicBezTo>
                    <a:pt x="0" y="16"/>
                    <a:pt x="0" y="19"/>
                    <a:pt x="1" y="23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4" y="24"/>
                    <a:pt x="5" y="25"/>
                    <a:pt x="5" y="26"/>
                  </a:cubicBezTo>
                  <a:cubicBezTo>
                    <a:pt x="38" y="23"/>
                    <a:pt x="73" y="25"/>
                    <a:pt x="107" y="25"/>
                  </a:cubicBezTo>
                  <a:cubicBezTo>
                    <a:pt x="138" y="25"/>
                    <a:pt x="171" y="24"/>
                    <a:pt x="202" y="26"/>
                  </a:cubicBezTo>
                  <a:cubicBezTo>
                    <a:pt x="202" y="23"/>
                    <a:pt x="202" y="20"/>
                    <a:pt x="202" y="18"/>
                  </a:cubicBezTo>
                  <a:cubicBezTo>
                    <a:pt x="152" y="16"/>
                    <a:pt x="102" y="15"/>
                    <a:pt x="52" y="17"/>
                  </a:cubicBezTo>
                  <a:cubicBezTo>
                    <a:pt x="50" y="17"/>
                    <a:pt x="50" y="14"/>
                    <a:pt x="5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12"/>
            <p:cNvSpPr/>
            <p:nvPr/>
          </p:nvSpPr>
          <p:spPr>
            <a:xfrm>
              <a:off x="587160" y="6421680"/>
              <a:ext cx="699840" cy="53640"/>
            </a:xfrm>
            <a:custGeom>
              <a:avLst/>
              <a:gdLst/>
              <a:ahLst/>
              <a:cxnLst/>
              <a:rect l="l" t="t" r="r" b="b"/>
              <a:pathLst>
                <a:path w="191" h="15">
                  <a:moveTo>
                    <a:pt x="77" y="6"/>
                  </a:moveTo>
                  <a:cubicBezTo>
                    <a:pt x="114" y="4"/>
                    <a:pt x="153" y="3"/>
                    <a:pt x="190" y="5"/>
                  </a:cubicBezTo>
                  <a:cubicBezTo>
                    <a:pt x="190" y="3"/>
                    <a:pt x="190" y="2"/>
                    <a:pt x="191" y="0"/>
                  </a:cubicBezTo>
                  <a:cubicBezTo>
                    <a:pt x="160" y="2"/>
                    <a:pt x="129" y="0"/>
                    <a:pt x="98" y="0"/>
                  </a:cubicBezTo>
                  <a:cubicBezTo>
                    <a:pt x="66" y="0"/>
                    <a:pt x="32" y="3"/>
                    <a:pt x="0" y="0"/>
                  </a:cubicBezTo>
                  <a:cubicBezTo>
                    <a:pt x="0" y="2"/>
                    <a:pt x="0" y="5"/>
                    <a:pt x="1" y="8"/>
                  </a:cubicBezTo>
                  <a:cubicBezTo>
                    <a:pt x="1" y="10"/>
                    <a:pt x="2" y="12"/>
                    <a:pt x="2" y="15"/>
                  </a:cubicBezTo>
                  <a:cubicBezTo>
                    <a:pt x="33" y="10"/>
                    <a:pt x="66" y="14"/>
                    <a:pt x="98" y="14"/>
                  </a:cubicBezTo>
                  <a:cubicBezTo>
                    <a:pt x="128" y="14"/>
                    <a:pt x="160" y="12"/>
                    <a:pt x="190" y="13"/>
                  </a:cubicBezTo>
                  <a:cubicBezTo>
                    <a:pt x="190" y="12"/>
                    <a:pt x="190" y="11"/>
                    <a:pt x="190" y="9"/>
                  </a:cubicBezTo>
                  <a:cubicBezTo>
                    <a:pt x="153" y="11"/>
                    <a:pt x="114" y="10"/>
                    <a:pt x="77" y="8"/>
                  </a:cubicBezTo>
                  <a:cubicBezTo>
                    <a:pt x="76" y="8"/>
                    <a:pt x="76" y="6"/>
                    <a:pt x="77" y="6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5" name="CustomShape 13"/>
            <p:cNvSpPr/>
            <p:nvPr/>
          </p:nvSpPr>
          <p:spPr>
            <a:xfrm>
              <a:off x="385560" y="5607000"/>
              <a:ext cx="1033560" cy="182520"/>
            </a:xfrm>
            <a:custGeom>
              <a:avLst/>
              <a:gdLst/>
              <a:ahLst/>
              <a:cxnLst/>
              <a:rect l="l" t="t" r="r" b="b"/>
              <a:pathLst>
                <a:path w="282" h="50">
                  <a:moveTo>
                    <a:pt x="5" y="2"/>
                  </a:moveTo>
                  <a:cubicBezTo>
                    <a:pt x="2" y="17"/>
                    <a:pt x="2" y="33"/>
                    <a:pt x="2" y="48"/>
                  </a:cubicBezTo>
                  <a:cubicBezTo>
                    <a:pt x="61" y="47"/>
                    <a:pt x="120" y="47"/>
                    <a:pt x="178" y="48"/>
                  </a:cubicBezTo>
                  <a:cubicBezTo>
                    <a:pt x="212" y="49"/>
                    <a:pt x="246" y="49"/>
                    <a:pt x="280" y="50"/>
                  </a:cubicBezTo>
                  <a:cubicBezTo>
                    <a:pt x="280" y="49"/>
                    <a:pt x="280" y="47"/>
                    <a:pt x="280" y="46"/>
                  </a:cubicBezTo>
                  <a:cubicBezTo>
                    <a:pt x="236" y="46"/>
                    <a:pt x="191" y="45"/>
                    <a:pt x="147" y="45"/>
                  </a:cubicBezTo>
                  <a:cubicBezTo>
                    <a:pt x="103" y="45"/>
                    <a:pt x="58" y="47"/>
                    <a:pt x="15" y="45"/>
                  </a:cubicBezTo>
                  <a:cubicBezTo>
                    <a:pt x="14" y="45"/>
                    <a:pt x="13" y="46"/>
                    <a:pt x="12" y="45"/>
                  </a:cubicBezTo>
                  <a:cubicBezTo>
                    <a:pt x="0" y="41"/>
                    <a:pt x="6" y="20"/>
                    <a:pt x="10" y="12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58" y="6"/>
                    <a:pt x="105" y="10"/>
                    <a:pt x="151" y="10"/>
                  </a:cubicBezTo>
                  <a:cubicBezTo>
                    <a:pt x="174" y="10"/>
                    <a:pt x="198" y="10"/>
                    <a:pt x="222" y="10"/>
                  </a:cubicBezTo>
                  <a:cubicBezTo>
                    <a:pt x="241" y="10"/>
                    <a:pt x="262" y="8"/>
                    <a:pt x="281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0"/>
                    <a:pt x="282" y="8"/>
                    <a:pt x="282" y="6"/>
                  </a:cubicBezTo>
                  <a:cubicBezTo>
                    <a:pt x="248" y="4"/>
                    <a:pt x="213" y="2"/>
                    <a:pt x="179" y="1"/>
                  </a:cubicBezTo>
                  <a:cubicBezTo>
                    <a:pt x="121" y="0"/>
                    <a:pt x="63" y="1"/>
                    <a:pt x="5" y="2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6" name="CustomShape 14"/>
            <p:cNvSpPr/>
            <p:nvPr/>
          </p:nvSpPr>
          <p:spPr>
            <a:xfrm>
              <a:off x="428400" y="5662800"/>
              <a:ext cx="987480" cy="90360"/>
            </a:xfrm>
            <a:custGeom>
              <a:avLst/>
              <a:gdLst/>
              <a:ahLst/>
              <a:cxnLst/>
              <a:rect l="l" t="t" r="r" b="b"/>
              <a:pathLst>
                <a:path w="269" h="25">
                  <a:moveTo>
                    <a:pt x="206" y="2"/>
                  </a:moveTo>
                  <a:cubicBezTo>
                    <a:pt x="183" y="2"/>
                    <a:pt x="161" y="2"/>
                    <a:pt x="139" y="2"/>
                  </a:cubicBezTo>
                  <a:cubicBezTo>
                    <a:pt x="94" y="2"/>
                    <a:pt x="46" y="5"/>
                    <a:pt x="1" y="1"/>
                  </a:cubicBezTo>
                  <a:cubicBezTo>
                    <a:pt x="1" y="5"/>
                    <a:pt x="0" y="10"/>
                    <a:pt x="0" y="15"/>
                  </a:cubicBezTo>
                  <a:cubicBezTo>
                    <a:pt x="0" y="19"/>
                    <a:pt x="1" y="22"/>
                    <a:pt x="2" y="25"/>
                  </a:cubicBezTo>
                  <a:cubicBezTo>
                    <a:pt x="46" y="23"/>
                    <a:pt x="91" y="25"/>
                    <a:pt x="135" y="25"/>
                  </a:cubicBezTo>
                  <a:cubicBezTo>
                    <a:pt x="179" y="24"/>
                    <a:pt x="224" y="23"/>
                    <a:pt x="268" y="24"/>
                  </a:cubicBezTo>
                  <a:cubicBezTo>
                    <a:pt x="268" y="21"/>
                    <a:pt x="268" y="19"/>
                    <a:pt x="268" y="16"/>
                  </a:cubicBezTo>
                  <a:cubicBezTo>
                    <a:pt x="268" y="16"/>
                    <a:pt x="268" y="16"/>
                    <a:pt x="268" y="16"/>
                  </a:cubicBezTo>
                  <a:cubicBezTo>
                    <a:pt x="239" y="19"/>
                    <a:pt x="209" y="18"/>
                    <a:pt x="179" y="17"/>
                  </a:cubicBezTo>
                  <a:cubicBezTo>
                    <a:pt x="150" y="17"/>
                    <a:pt x="120" y="18"/>
                    <a:pt x="90" y="15"/>
                  </a:cubicBezTo>
                  <a:cubicBezTo>
                    <a:pt x="89" y="15"/>
                    <a:pt x="89" y="13"/>
                    <a:pt x="90" y="13"/>
                  </a:cubicBezTo>
                  <a:cubicBezTo>
                    <a:pt x="120" y="10"/>
                    <a:pt x="150" y="11"/>
                    <a:pt x="179" y="11"/>
                  </a:cubicBezTo>
                  <a:cubicBezTo>
                    <a:pt x="209" y="10"/>
                    <a:pt x="239" y="9"/>
                    <a:pt x="268" y="12"/>
                  </a:cubicBezTo>
                  <a:cubicBezTo>
                    <a:pt x="268" y="12"/>
                    <a:pt x="268" y="12"/>
                    <a:pt x="269" y="12"/>
                  </a:cubicBezTo>
                  <a:cubicBezTo>
                    <a:pt x="269" y="8"/>
                    <a:pt x="269" y="4"/>
                    <a:pt x="269" y="0"/>
                  </a:cubicBezTo>
                  <a:cubicBezTo>
                    <a:pt x="249" y="3"/>
                    <a:pt x="227" y="2"/>
                    <a:pt x="20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7" name="CustomShape 15"/>
            <p:cNvSpPr/>
            <p:nvPr/>
          </p:nvSpPr>
          <p:spPr>
            <a:xfrm>
              <a:off x="792000" y="6262920"/>
              <a:ext cx="403200" cy="37800"/>
            </a:xfrm>
            <a:custGeom>
              <a:avLst/>
              <a:gdLst/>
              <a:ahLst/>
              <a:cxnLst/>
              <a:rect l="l" t="t" r="r" b="b"/>
              <a:pathLst>
                <a:path w="110" h="10">
                  <a:moveTo>
                    <a:pt x="108" y="3"/>
                  </a:moveTo>
                  <a:cubicBezTo>
                    <a:pt x="89" y="2"/>
                    <a:pt x="70" y="2"/>
                    <a:pt x="51" y="2"/>
                  </a:cubicBezTo>
                  <a:cubicBezTo>
                    <a:pt x="35" y="2"/>
                    <a:pt x="17" y="0"/>
                    <a:pt x="1" y="3"/>
                  </a:cubicBezTo>
                  <a:cubicBezTo>
                    <a:pt x="0" y="3"/>
                    <a:pt x="0" y="6"/>
                    <a:pt x="1" y="6"/>
                  </a:cubicBezTo>
                  <a:cubicBezTo>
                    <a:pt x="17" y="10"/>
                    <a:pt x="35" y="8"/>
                    <a:pt x="51" y="8"/>
                  </a:cubicBezTo>
                  <a:cubicBezTo>
                    <a:pt x="70" y="8"/>
                    <a:pt x="89" y="8"/>
                    <a:pt x="108" y="6"/>
                  </a:cubicBezTo>
                  <a:cubicBezTo>
                    <a:pt x="110" y="6"/>
                    <a:pt x="110" y="3"/>
                    <a:pt x="108" y="3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8" name="CustomShape 16"/>
            <p:cNvSpPr/>
            <p:nvPr/>
          </p:nvSpPr>
          <p:spPr>
            <a:xfrm>
              <a:off x="355680" y="5576760"/>
              <a:ext cx="1092240" cy="979200"/>
            </a:xfrm>
            <a:custGeom>
              <a:avLst/>
              <a:gdLst/>
              <a:ahLst/>
              <a:cxnLst/>
              <a:rect l="l" t="t" r="r" b="b"/>
              <a:pathLst>
                <a:path w="298" h="267">
                  <a:moveTo>
                    <a:pt x="291" y="5"/>
                  </a:moveTo>
                  <a:cubicBezTo>
                    <a:pt x="258" y="3"/>
                    <a:pt x="224" y="2"/>
                    <a:pt x="191" y="2"/>
                  </a:cubicBezTo>
                  <a:cubicBezTo>
                    <a:pt x="132" y="0"/>
                    <a:pt x="73" y="0"/>
                    <a:pt x="1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25"/>
                    <a:pt x="0" y="41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6" y="63"/>
                    <a:pt x="22" y="63"/>
                    <a:pt x="28" y="63"/>
                  </a:cubicBezTo>
                  <a:cubicBezTo>
                    <a:pt x="23" y="79"/>
                    <a:pt x="22" y="100"/>
                    <a:pt x="25" y="116"/>
                  </a:cubicBezTo>
                  <a:cubicBezTo>
                    <a:pt x="24" y="116"/>
                    <a:pt x="23" y="116"/>
                    <a:pt x="22" y="116"/>
                  </a:cubicBezTo>
                  <a:cubicBezTo>
                    <a:pt x="19" y="116"/>
                    <a:pt x="16" y="116"/>
                    <a:pt x="12" y="117"/>
                  </a:cubicBezTo>
                  <a:cubicBezTo>
                    <a:pt x="11" y="117"/>
                    <a:pt x="11" y="119"/>
                    <a:pt x="12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9" y="134"/>
                    <a:pt x="5" y="156"/>
                    <a:pt x="13" y="169"/>
                  </a:cubicBezTo>
                  <a:cubicBezTo>
                    <a:pt x="14" y="170"/>
                    <a:pt x="16" y="171"/>
                    <a:pt x="18" y="170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8" y="170"/>
                    <a:pt x="19" y="170"/>
                    <a:pt x="19" y="170"/>
                  </a:cubicBezTo>
                  <a:cubicBezTo>
                    <a:pt x="19" y="170"/>
                    <a:pt x="20" y="170"/>
                    <a:pt x="20" y="170"/>
                  </a:cubicBezTo>
                  <a:cubicBezTo>
                    <a:pt x="17" y="178"/>
                    <a:pt x="16" y="186"/>
                    <a:pt x="16" y="194"/>
                  </a:cubicBezTo>
                  <a:cubicBezTo>
                    <a:pt x="16" y="201"/>
                    <a:pt x="16" y="210"/>
                    <a:pt x="21" y="215"/>
                  </a:cubicBezTo>
                  <a:cubicBezTo>
                    <a:pt x="22" y="216"/>
                    <a:pt x="23" y="216"/>
                    <a:pt x="24" y="216"/>
                  </a:cubicBezTo>
                  <a:cubicBezTo>
                    <a:pt x="30" y="216"/>
                    <a:pt x="36" y="217"/>
                    <a:pt x="43" y="217"/>
                  </a:cubicBezTo>
                  <a:cubicBezTo>
                    <a:pt x="40" y="232"/>
                    <a:pt x="38" y="249"/>
                    <a:pt x="44" y="262"/>
                  </a:cubicBezTo>
                  <a:cubicBezTo>
                    <a:pt x="45" y="263"/>
                    <a:pt x="47" y="263"/>
                    <a:pt x="47" y="262"/>
                  </a:cubicBezTo>
                  <a:cubicBezTo>
                    <a:pt x="47" y="262"/>
                    <a:pt x="48" y="262"/>
                    <a:pt x="48" y="262"/>
                  </a:cubicBezTo>
                  <a:cubicBezTo>
                    <a:pt x="83" y="267"/>
                    <a:pt x="120" y="264"/>
                    <a:pt x="156" y="264"/>
                  </a:cubicBezTo>
                  <a:cubicBezTo>
                    <a:pt x="194" y="264"/>
                    <a:pt x="233" y="266"/>
                    <a:pt x="271" y="262"/>
                  </a:cubicBezTo>
                  <a:cubicBezTo>
                    <a:pt x="273" y="262"/>
                    <a:pt x="273" y="259"/>
                    <a:pt x="271" y="259"/>
                  </a:cubicBezTo>
                  <a:cubicBezTo>
                    <a:pt x="272" y="257"/>
                    <a:pt x="272" y="256"/>
                    <a:pt x="272" y="254"/>
                  </a:cubicBezTo>
                  <a:cubicBezTo>
                    <a:pt x="272" y="251"/>
                    <a:pt x="272" y="248"/>
                    <a:pt x="271" y="245"/>
                  </a:cubicBezTo>
                  <a:cubicBezTo>
                    <a:pt x="270" y="244"/>
                    <a:pt x="269" y="243"/>
                    <a:pt x="268" y="244"/>
                  </a:cubicBezTo>
                  <a:cubicBezTo>
                    <a:pt x="265" y="244"/>
                    <a:pt x="262" y="244"/>
                    <a:pt x="259" y="244"/>
                  </a:cubicBezTo>
                  <a:cubicBezTo>
                    <a:pt x="260" y="241"/>
                    <a:pt x="259" y="239"/>
                    <a:pt x="259" y="236"/>
                  </a:cubicBezTo>
                  <a:cubicBezTo>
                    <a:pt x="259" y="234"/>
                    <a:pt x="259" y="232"/>
                    <a:pt x="259" y="229"/>
                  </a:cubicBezTo>
                  <a:cubicBezTo>
                    <a:pt x="260" y="229"/>
                    <a:pt x="262" y="229"/>
                    <a:pt x="264" y="229"/>
                  </a:cubicBezTo>
                  <a:cubicBezTo>
                    <a:pt x="264" y="229"/>
                    <a:pt x="264" y="229"/>
                    <a:pt x="265" y="228"/>
                  </a:cubicBezTo>
                  <a:cubicBezTo>
                    <a:pt x="265" y="229"/>
                    <a:pt x="265" y="229"/>
                    <a:pt x="266" y="228"/>
                  </a:cubicBezTo>
                  <a:cubicBezTo>
                    <a:pt x="268" y="227"/>
                    <a:pt x="269" y="224"/>
                    <a:pt x="269" y="222"/>
                  </a:cubicBezTo>
                  <a:cubicBezTo>
                    <a:pt x="269" y="221"/>
                    <a:pt x="269" y="219"/>
                    <a:pt x="269" y="218"/>
                  </a:cubicBezTo>
                  <a:cubicBezTo>
                    <a:pt x="269" y="217"/>
                    <a:pt x="269" y="217"/>
                    <a:pt x="269" y="217"/>
                  </a:cubicBezTo>
                  <a:cubicBezTo>
                    <a:pt x="270" y="215"/>
                    <a:pt x="270" y="213"/>
                    <a:pt x="269" y="211"/>
                  </a:cubicBezTo>
                  <a:cubicBezTo>
                    <a:pt x="269" y="210"/>
                    <a:pt x="268" y="210"/>
                    <a:pt x="268" y="210"/>
                  </a:cubicBezTo>
                  <a:cubicBezTo>
                    <a:pt x="267" y="209"/>
                    <a:pt x="267" y="209"/>
                    <a:pt x="266" y="209"/>
                  </a:cubicBezTo>
                  <a:cubicBezTo>
                    <a:pt x="261" y="209"/>
                    <a:pt x="256" y="209"/>
                    <a:pt x="251" y="209"/>
                  </a:cubicBezTo>
                  <a:cubicBezTo>
                    <a:pt x="251" y="205"/>
                    <a:pt x="251" y="200"/>
                    <a:pt x="250" y="197"/>
                  </a:cubicBezTo>
                  <a:cubicBezTo>
                    <a:pt x="249" y="195"/>
                    <a:pt x="247" y="195"/>
                    <a:pt x="246" y="197"/>
                  </a:cubicBezTo>
                  <a:cubicBezTo>
                    <a:pt x="246" y="197"/>
                    <a:pt x="246" y="198"/>
                    <a:pt x="246" y="199"/>
                  </a:cubicBezTo>
                  <a:cubicBezTo>
                    <a:pt x="245" y="199"/>
                    <a:pt x="245" y="199"/>
                    <a:pt x="244" y="198"/>
                  </a:cubicBezTo>
                  <a:cubicBezTo>
                    <a:pt x="241" y="198"/>
                    <a:pt x="238" y="198"/>
                    <a:pt x="235" y="198"/>
                  </a:cubicBezTo>
                  <a:cubicBezTo>
                    <a:pt x="236" y="196"/>
                    <a:pt x="236" y="193"/>
                    <a:pt x="236" y="191"/>
                  </a:cubicBezTo>
                  <a:cubicBezTo>
                    <a:pt x="236" y="188"/>
                    <a:pt x="236" y="186"/>
                    <a:pt x="235" y="183"/>
                  </a:cubicBezTo>
                  <a:cubicBezTo>
                    <a:pt x="236" y="183"/>
                    <a:pt x="237" y="183"/>
                    <a:pt x="238" y="183"/>
                  </a:cubicBezTo>
                  <a:cubicBezTo>
                    <a:pt x="238" y="183"/>
                    <a:pt x="238" y="184"/>
                    <a:pt x="238" y="184"/>
                  </a:cubicBezTo>
                  <a:cubicBezTo>
                    <a:pt x="239" y="185"/>
                    <a:pt x="240" y="185"/>
                    <a:pt x="241" y="185"/>
                  </a:cubicBezTo>
                  <a:cubicBezTo>
                    <a:pt x="242" y="183"/>
                    <a:pt x="242" y="181"/>
                    <a:pt x="243" y="179"/>
                  </a:cubicBezTo>
                  <a:cubicBezTo>
                    <a:pt x="243" y="178"/>
                    <a:pt x="243" y="177"/>
                    <a:pt x="243" y="176"/>
                  </a:cubicBezTo>
                  <a:cubicBezTo>
                    <a:pt x="244" y="177"/>
                    <a:pt x="244" y="177"/>
                    <a:pt x="245" y="176"/>
                  </a:cubicBezTo>
                  <a:cubicBezTo>
                    <a:pt x="247" y="175"/>
                    <a:pt x="248" y="172"/>
                    <a:pt x="247" y="170"/>
                  </a:cubicBezTo>
                  <a:cubicBezTo>
                    <a:pt x="248" y="170"/>
                    <a:pt x="249" y="169"/>
                    <a:pt x="251" y="169"/>
                  </a:cubicBezTo>
                  <a:cubicBezTo>
                    <a:pt x="253" y="169"/>
                    <a:pt x="253" y="166"/>
                    <a:pt x="252" y="164"/>
                  </a:cubicBezTo>
                  <a:cubicBezTo>
                    <a:pt x="252" y="162"/>
                    <a:pt x="252" y="160"/>
                    <a:pt x="252" y="158"/>
                  </a:cubicBezTo>
                  <a:cubicBezTo>
                    <a:pt x="252" y="158"/>
                    <a:pt x="252" y="158"/>
                    <a:pt x="251" y="158"/>
                  </a:cubicBezTo>
                  <a:cubicBezTo>
                    <a:pt x="252" y="158"/>
                    <a:pt x="252" y="158"/>
                    <a:pt x="252" y="157"/>
                  </a:cubicBezTo>
                  <a:cubicBezTo>
                    <a:pt x="251" y="156"/>
                    <a:pt x="251" y="154"/>
                    <a:pt x="250" y="153"/>
                  </a:cubicBezTo>
                  <a:cubicBezTo>
                    <a:pt x="250" y="153"/>
                    <a:pt x="250" y="153"/>
                    <a:pt x="250" y="152"/>
                  </a:cubicBezTo>
                  <a:cubicBezTo>
                    <a:pt x="250" y="152"/>
                    <a:pt x="249" y="151"/>
                    <a:pt x="248" y="151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249" y="145"/>
                    <a:pt x="248" y="139"/>
                    <a:pt x="247" y="134"/>
                  </a:cubicBezTo>
                  <a:cubicBezTo>
                    <a:pt x="250" y="134"/>
                    <a:pt x="252" y="134"/>
                    <a:pt x="254" y="133"/>
                  </a:cubicBezTo>
                  <a:cubicBezTo>
                    <a:pt x="254" y="133"/>
                    <a:pt x="254" y="134"/>
                    <a:pt x="254" y="134"/>
                  </a:cubicBezTo>
                  <a:cubicBezTo>
                    <a:pt x="254" y="136"/>
                    <a:pt x="259" y="136"/>
                    <a:pt x="259" y="134"/>
                  </a:cubicBezTo>
                  <a:cubicBezTo>
                    <a:pt x="260" y="131"/>
                    <a:pt x="260" y="127"/>
                    <a:pt x="260" y="124"/>
                  </a:cubicBezTo>
                  <a:cubicBezTo>
                    <a:pt x="260" y="121"/>
                    <a:pt x="260" y="118"/>
                    <a:pt x="259" y="115"/>
                  </a:cubicBezTo>
                  <a:cubicBezTo>
                    <a:pt x="259" y="114"/>
                    <a:pt x="258" y="113"/>
                    <a:pt x="257" y="113"/>
                  </a:cubicBezTo>
                  <a:cubicBezTo>
                    <a:pt x="259" y="111"/>
                    <a:pt x="258" y="107"/>
                    <a:pt x="258" y="104"/>
                  </a:cubicBezTo>
                  <a:cubicBezTo>
                    <a:pt x="257" y="103"/>
                    <a:pt x="256" y="102"/>
                    <a:pt x="255" y="103"/>
                  </a:cubicBezTo>
                  <a:cubicBezTo>
                    <a:pt x="254" y="102"/>
                    <a:pt x="252" y="102"/>
                    <a:pt x="251" y="102"/>
                  </a:cubicBezTo>
                  <a:cubicBezTo>
                    <a:pt x="252" y="94"/>
                    <a:pt x="252" y="85"/>
                    <a:pt x="250" y="77"/>
                  </a:cubicBezTo>
                  <a:cubicBezTo>
                    <a:pt x="253" y="77"/>
                    <a:pt x="256" y="77"/>
                    <a:pt x="260" y="77"/>
                  </a:cubicBezTo>
                  <a:cubicBezTo>
                    <a:pt x="261" y="77"/>
                    <a:pt x="261" y="77"/>
                    <a:pt x="262" y="76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4" y="74"/>
                    <a:pt x="264" y="70"/>
                    <a:pt x="264" y="67"/>
                  </a:cubicBezTo>
                  <a:cubicBezTo>
                    <a:pt x="272" y="67"/>
                    <a:pt x="280" y="68"/>
                    <a:pt x="288" y="68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44"/>
                    <a:pt x="298" y="29"/>
                    <a:pt x="298" y="15"/>
                  </a:cubicBezTo>
                  <a:cubicBezTo>
                    <a:pt x="298" y="6"/>
                    <a:pt x="298" y="6"/>
                    <a:pt x="298" y="6"/>
                  </a:cubicBezTo>
                  <a:lnTo>
                    <a:pt x="291" y="5"/>
                  </a:lnTo>
                  <a:close/>
                  <a:moveTo>
                    <a:pt x="264" y="214"/>
                  </a:moveTo>
                  <a:cubicBezTo>
                    <a:pt x="264" y="215"/>
                    <a:pt x="263" y="216"/>
                    <a:pt x="263" y="216"/>
                  </a:cubicBezTo>
                  <a:cubicBezTo>
                    <a:pt x="263" y="218"/>
                    <a:pt x="262" y="220"/>
                    <a:pt x="264" y="222"/>
                  </a:cubicBezTo>
                  <a:cubicBezTo>
                    <a:pt x="264" y="222"/>
                    <a:pt x="264" y="223"/>
                    <a:pt x="264" y="223"/>
                  </a:cubicBezTo>
                  <a:cubicBezTo>
                    <a:pt x="264" y="223"/>
                    <a:pt x="264" y="224"/>
                    <a:pt x="263" y="225"/>
                  </a:cubicBezTo>
                  <a:cubicBezTo>
                    <a:pt x="230" y="221"/>
                    <a:pt x="195" y="224"/>
                    <a:pt x="161" y="224"/>
                  </a:cubicBezTo>
                  <a:cubicBezTo>
                    <a:pt x="128" y="224"/>
                    <a:pt x="92" y="221"/>
                    <a:pt x="59" y="225"/>
                  </a:cubicBezTo>
                  <a:cubicBezTo>
                    <a:pt x="56" y="225"/>
                    <a:pt x="56" y="229"/>
                    <a:pt x="59" y="229"/>
                  </a:cubicBezTo>
                  <a:cubicBezTo>
                    <a:pt x="58" y="232"/>
                    <a:pt x="57" y="235"/>
                    <a:pt x="58" y="238"/>
                  </a:cubicBezTo>
                  <a:cubicBezTo>
                    <a:pt x="58" y="240"/>
                    <a:pt x="58" y="244"/>
                    <a:pt x="59" y="246"/>
                  </a:cubicBezTo>
                  <a:cubicBezTo>
                    <a:pt x="59" y="247"/>
                    <a:pt x="59" y="249"/>
                    <a:pt x="60" y="249"/>
                  </a:cubicBezTo>
                  <a:cubicBezTo>
                    <a:pt x="93" y="254"/>
                    <a:pt x="128" y="251"/>
                    <a:pt x="161" y="250"/>
                  </a:cubicBezTo>
                  <a:cubicBezTo>
                    <a:pt x="195" y="250"/>
                    <a:pt x="231" y="253"/>
                    <a:pt x="266" y="250"/>
                  </a:cubicBezTo>
                  <a:cubicBezTo>
                    <a:pt x="266" y="251"/>
                    <a:pt x="266" y="253"/>
                    <a:pt x="266" y="254"/>
                  </a:cubicBezTo>
                  <a:cubicBezTo>
                    <a:pt x="266" y="255"/>
                    <a:pt x="266" y="257"/>
                    <a:pt x="266" y="258"/>
                  </a:cubicBezTo>
                  <a:cubicBezTo>
                    <a:pt x="230" y="255"/>
                    <a:pt x="192" y="257"/>
                    <a:pt x="156" y="257"/>
                  </a:cubicBezTo>
                  <a:cubicBezTo>
                    <a:pt x="120" y="257"/>
                    <a:pt x="83" y="254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45"/>
                    <a:pt x="46" y="231"/>
                    <a:pt x="47" y="218"/>
                  </a:cubicBezTo>
                  <a:cubicBezTo>
                    <a:pt x="75" y="219"/>
                    <a:pt x="103" y="217"/>
                    <a:pt x="131" y="217"/>
                  </a:cubicBezTo>
                  <a:cubicBezTo>
                    <a:pt x="169" y="217"/>
                    <a:pt x="207" y="218"/>
                    <a:pt x="245" y="215"/>
                  </a:cubicBezTo>
                  <a:cubicBezTo>
                    <a:pt x="251" y="215"/>
                    <a:pt x="258" y="215"/>
                    <a:pt x="264" y="214"/>
                  </a:cubicBezTo>
                  <a:moveTo>
                    <a:pt x="253" y="243"/>
                  </a:moveTo>
                  <a:cubicBezTo>
                    <a:pt x="223" y="242"/>
                    <a:pt x="191" y="244"/>
                    <a:pt x="161" y="244"/>
                  </a:cubicBezTo>
                  <a:cubicBezTo>
                    <a:pt x="129" y="244"/>
                    <a:pt x="96" y="240"/>
                    <a:pt x="65" y="245"/>
                  </a:cubicBezTo>
                  <a:cubicBezTo>
                    <a:pt x="65" y="242"/>
                    <a:pt x="64" y="240"/>
                    <a:pt x="64" y="238"/>
                  </a:cubicBezTo>
                  <a:cubicBezTo>
                    <a:pt x="63" y="235"/>
                    <a:pt x="63" y="232"/>
                    <a:pt x="63" y="230"/>
                  </a:cubicBezTo>
                  <a:cubicBezTo>
                    <a:pt x="95" y="233"/>
                    <a:pt x="129" y="230"/>
                    <a:pt x="161" y="230"/>
                  </a:cubicBezTo>
                  <a:cubicBezTo>
                    <a:pt x="192" y="230"/>
                    <a:pt x="223" y="232"/>
                    <a:pt x="254" y="230"/>
                  </a:cubicBezTo>
                  <a:cubicBezTo>
                    <a:pt x="253" y="232"/>
                    <a:pt x="253" y="233"/>
                    <a:pt x="253" y="235"/>
                  </a:cubicBezTo>
                  <a:cubicBezTo>
                    <a:pt x="216" y="233"/>
                    <a:pt x="177" y="234"/>
                    <a:pt x="140" y="236"/>
                  </a:cubicBezTo>
                  <a:cubicBezTo>
                    <a:pt x="139" y="236"/>
                    <a:pt x="139" y="238"/>
                    <a:pt x="140" y="238"/>
                  </a:cubicBezTo>
                  <a:cubicBezTo>
                    <a:pt x="177" y="240"/>
                    <a:pt x="216" y="241"/>
                    <a:pt x="253" y="239"/>
                  </a:cubicBezTo>
                  <a:cubicBezTo>
                    <a:pt x="253" y="241"/>
                    <a:pt x="253" y="242"/>
                    <a:pt x="253" y="243"/>
                  </a:cubicBezTo>
                  <a:moveTo>
                    <a:pt x="241" y="171"/>
                  </a:moveTo>
                  <a:cubicBezTo>
                    <a:pt x="240" y="174"/>
                    <a:pt x="239" y="176"/>
                    <a:pt x="239" y="178"/>
                  </a:cubicBezTo>
                  <a:cubicBezTo>
                    <a:pt x="239" y="178"/>
                    <a:pt x="238" y="178"/>
                    <a:pt x="238" y="178"/>
                  </a:cubicBezTo>
                  <a:cubicBezTo>
                    <a:pt x="206" y="176"/>
                    <a:pt x="173" y="177"/>
                    <a:pt x="141" y="178"/>
                  </a:cubicBezTo>
                  <a:cubicBezTo>
                    <a:pt x="109" y="178"/>
                    <a:pt x="75" y="175"/>
                    <a:pt x="44" y="179"/>
                  </a:cubicBezTo>
                  <a:cubicBezTo>
                    <a:pt x="43" y="177"/>
                    <a:pt x="41" y="177"/>
                    <a:pt x="41" y="179"/>
                  </a:cubicBezTo>
                  <a:cubicBezTo>
                    <a:pt x="40" y="183"/>
                    <a:pt x="39" y="188"/>
                    <a:pt x="39" y="193"/>
                  </a:cubicBezTo>
                  <a:cubicBezTo>
                    <a:pt x="39" y="197"/>
                    <a:pt x="38" y="202"/>
                    <a:pt x="40" y="206"/>
                  </a:cubicBezTo>
                  <a:cubicBezTo>
                    <a:pt x="41" y="207"/>
                    <a:pt x="42" y="207"/>
                    <a:pt x="43" y="206"/>
                  </a:cubicBezTo>
                  <a:cubicBezTo>
                    <a:pt x="44" y="205"/>
                    <a:pt x="44" y="204"/>
                    <a:pt x="44" y="203"/>
                  </a:cubicBezTo>
                  <a:cubicBezTo>
                    <a:pt x="77" y="204"/>
                    <a:pt x="111" y="204"/>
                    <a:pt x="144" y="204"/>
                  </a:cubicBezTo>
                  <a:cubicBezTo>
                    <a:pt x="177" y="204"/>
                    <a:pt x="211" y="206"/>
                    <a:pt x="244" y="204"/>
                  </a:cubicBezTo>
                  <a:cubicBezTo>
                    <a:pt x="245" y="204"/>
                    <a:pt x="245" y="204"/>
                    <a:pt x="245" y="203"/>
                  </a:cubicBezTo>
                  <a:cubicBezTo>
                    <a:pt x="245" y="205"/>
                    <a:pt x="245" y="207"/>
                    <a:pt x="246" y="209"/>
                  </a:cubicBezTo>
                  <a:cubicBezTo>
                    <a:pt x="242" y="210"/>
                    <a:pt x="238" y="210"/>
                    <a:pt x="235" y="210"/>
                  </a:cubicBezTo>
                  <a:cubicBezTo>
                    <a:pt x="200" y="208"/>
                    <a:pt x="165" y="209"/>
                    <a:pt x="131" y="209"/>
                  </a:cubicBezTo>
                  <a:cubicBezTo>
                    <a:pt x="96" y="209"/>
                    <a:pt x="59" y="206"/>
                    <a:pt x="25" y="210"/>
                  </a:cubicBezTo>
                  <a:cubicBezTo>
                    <a:pt x="22" y="197"/>
                    <a:pt x="24" y="184"/>
                    <a:pt x="25" y="171"/>
                  </a:cubicBezTo>
                  <a:cubicBezTo>
                    <a:pt x="63" y="174"/>
                    <a:pt x="101" y="172"/>
                    <a:pt x="139" y="172"/>
                  </a:cubicBezTo>
                  <a:cubicBezTo>
                    <a:pt x="173" y="172"/>
                    <a:pt x="208" y="175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moveTo>
                    <a:pt x="229" y="198"/>
                  </a:moveTo>
                  <a:cubicBezTo>
                    <a:pt x="201" y="197"/>
                    <a:pt x="172" y="198"/>
                    <a:pt x="144" y="198"/>
                  </a:cubicBezTo>
                  <a:cubicBezTo>
                    <a:pt x="111" y="198"/>
                    <a:pt x="78" y="198"/>
                    <a:pt x="45" y="199"/>
                  </a:cubicBezTo>
                  <a:cubicBezTo>
                    <a:pt x="45" y="197"/>
                    <a:pt x="45" y="195"/>
                    <a:pt x="45" y="193"/>
                  </a:cubicBezTo>
                  <a:cubicBezTo>
                    <a:pt x="45" y="189"/>
                    <a:pt x="45" y="186"/>
                    <a:pt x="44" y="182"/>
                  </a:cubicBezTo>
                  <a:cubicBezTo>
                    <a:pt x="76" y="186"/>
                    <a:pt x="109" y="183"/>
                    <a:pt x="141" y="183"/>
                  </a:cubicBezTo>
                  <a:cubicBezTo>
                    <a:pt x="170" y="183"/>
                    <a:pt x="201" y="185"/>
                    <a:pt x="230" y="183"/>
                  </a:cubicBezTo>
                  <a:cubicBezTo>
                    <a:pt x="230" y="186"/>
                    <a:pt x="230" y="188"/>
                    <a:pt x="230" y="191"/>
                  </a:cubicBezTo>
                  <a:cubicBezTo>
                    <a:pt x="230" y="193"/>
                    <a:pt x="229" y="195"/>
                    <a:pt x="229" y="198"/>
                  </a:cubicBezTo>
                  <a:moveTo>
                    <a:pt x="253" y="129"/>
                  </a:moveTo>
                  <a:cubicBezTo>
                    <a:pt x="220" y="124"/>
                    <a:pt x="182" y="128"/>
                    <a:pt x="148" y="128"/>
                  </a:cubicBezTo>
                  <a:cubicBezTo>
                    <a:pt x="110" y="128"/>
                    <a:pt x="71" y="127"/>
                    <a:pt x="32" y="129"/>
                  </a:cubicBezTo>
                  <a:cubicBezTo>
                    <a:pt x="30" y="129"/>
                    <a:pt x="29" y="133"/>
                    <a:pt x="32" y="133"/>
                  </a:cubicBezTo>
                  <a:cubicBezTo>
                    <a:pt x="31" y="136"/>
                    <a:pt x="31" y="139"/>
                    <a:pt x="31" y="142"/>
                  </a:cubicBezTo>
                  <a:cubicBezTo>
                    <a:pt x="31" y="146"/>
                    <a:pt x="31" y="149"/>
                    <a:pt x="32" y="152"/>
                  </a:cubicBezTo>
                  <a:cubicBezTo>
                    <a:pt x="32" y="152"/>
                    <a:pt x="32" y="152"/>
                    <a:pt x="32" y="153"/>
                  </a:cubicBezTo>
                  <a:cubicBezTo>
                    <a:pt x="32" y="154"/>
                    <a:pt x="33" y="155"/>
                    <a:pt x="34" y="155"/>
                  </a:cubicBezTo>
                  <a:cubicBezTo>
                    <a:pt x="67" y="160"/>
                    <a:pt x="103" y="157"/>
                    <a:pt x="137" y="157"/>
                  </a:cubicBezTo>
                  <a:cubicBezTo>
                    <a:pt x="171" y="157"/>
                    <a:pt x="207" y="160"/>
                    <a:pt x="242" y="156"/>
                  </a:cubicBezTo>
                  <a:cubicBezTo>
                    <a:pt x="242" y="157"/>
                    <a:pt x="244" y="158"/>
                    <a:pt x="245" y="157"/>
                  </a:cubicBezTo>
                  <a:cubicBezTo>
                    <a:pt x="245" y="156"/>
                    <a:pt x="245" y="156"/>
                    <a:pt x="246" y="156"/>
                  </a:cubicBezTo>
                  <a:cubicBezTo>
                    <a:pt x="246" y="156"/>
                    <a:pt x="246" y="156"/>
                    <a:pt x="247" y="156"/>
                  </a:cubicBezTo>
                  <a:cubicBezTo>
                    <a:pt x="246" y="156"/>
                    <a:pt x="246" y="157"/>
                    <a:pt x="246" y="157"/>
                  </a:cubicBezTo>
                  <a:cubicBezTo>
                    <a:pt x="246" y="159"/>
                    <a:pt x="246" y="160"/>
                    <a:pt x="247" y="161"/>
                  </a:cubicBezTo>
                  <a:cubicBezTo>
                    <a:pt x="247" y="162"/>
                    <a:pt x="247" y="163"/>
                    <a:pt x="247" y="163"/>
                  </a:cubicBezTo>
                  <a:cubicBezTo>
                    <a:pt x="209" y="169"/>
                    <a:pt x="169" y="166"/>
                    <a:pt x="131" y="166"/>
                  </a:cubicBezTo>
                  <a:cubicBezTo>
                    <a:pt x="95" y="166"/>
                    <a:pt x="59" y="163"/>
                    <a:pt x="23" y="166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2" y="166"/>
                    <a:pt x="21" y="166"/>
                    <a:pt x="21" y="166"/>
                  </a:cubicBezTo>
                  <a:cubicBezTo>
                    <a:pt x="20" y="166"/>
                    <a:pt x="20" y="165"/>
                    <a:pt x="20" y="165"/>
                  </a:cubicBezTo>
                  <a:cubicBezTo>
                    <a:pt x="15" y="161"/>
                    <a:pt x="16" y="148"/>
                    <a:pt x="16" y="142"/>
                  </a:cubicBezTo>
                  <a:cubicBezTo>
                    <a:pt x="15" y="135"/>
                    <a:pt x="15" y="128"/>
                    <a:pt x="15" y="121"/>
                  </a:cubicBezTo>
                  <a:cubicBezTo>
                    <a:pt x="15" y="121"/>
                    <a:pt x="15" y="121"/>
                    <a:pt x="15" y="120"/>
                  </a:cubicBezTo>
                  <a:cubicBezTo>
                    <a:pt x="18" y="121"/>
                    <a:pt x="20" y="121"/>
                    <a:pt x="22" y="121"/>
                  </a:cubicBezTo>
                  <a:cubicBezTo>
                    <a:pt x="25" y="121"/>
                    <a:pt x="29" y="121"/>
                    <a:pt x="32" y="120"/>
                  </a:cubicBezTo>
                  <a:cubicBezTo>
                    <a:pt x="32" y="120"/>
                    <a:pt x="33" y="120"/>
                    <a:pt x="33" y="119"/>
                  </a:cubicBezTo>
                  <a:cubicBezTo>
                    <a:pt x="35" y="120"/>
                    <a:pt x="37" y="120"/>
                    <a:pt x="39" y="120"/>
                  </a:cubicBezTo>
                  <a:cubicBezTo>
                    <a:pt x="40" y="120"/>
                    <a:pt x="40" y="119"/>
                    <a:pt x="40" y="119"/>
                  </a:cubicBezTo>
                  <a:cubicBezTo>
                    <a:pt x="74" y="121"/>
                    <a:pt x="108" y="119"/>
                    <a:pt x="142" y="119"/>
                  </a:cubicBezTo>
                  <a:cubicBezTo>
                    <a:pt x="179" y="119"/>
                    <a:pt x="217" y="120"/>
                    <a:pt x="254" y="119"/>
                  </a:cubicBezTo>
                  <a:cubicBezTo>
                    <a:pt x="254" y="122"/>
                    <a:pt x="253" y="126"/>
                    <a:pt x="253" y="129"/>
                  </a:cubicBezTo>
                  <a:moveTo>
                    <a:pt x="123" y="144"/>
                  </a:moveTo>
                  <a:cubicBezTo>
                    <a:pt x="161" y="149"/>
                    <a:pt x="203" y="147"/>
                    <a:pt x="241" y="144"/>
                  </a:cubicBezTo>
                  <a:cubicBezTo>
                    <a:pt x="241" y="144"/>
                    <a:pt x="241" y="145"/>
                    <a:pt x="241" y="145"/>
                  </a:cubicBezTo>
                  <a:cubicBezTo>
                    <a:pt x="241" y="147"/>
                    <a:pt x="241" y="148"/>
                    <a:pt x="241" y="150"/>
                  </a:cubicBezTo>
                  <a:cubicBezTo>
                    <a:pt x="207" y="147"/>
                    <a:pt x="171" y="150"/>
                    <a:pt x="137" y="150"/>
                  </a:cubicBezTo>
                  <a:cubicBezTo>
                    <a:pt x="104" y="150"/>
                    <a:pt x="69" y="146"/>
                    <a:pt x="37" y="151"/>
                  </a:cubicBezTo>
                  <a:cubicBezTo>
                    <a:pt x="38" y="148"/>
                    <a:pt x="37" y="145"/>
                    <a:pt x="37" y="142"/>
                  </a:cubicBezTo>
                  <a:cubicBezTo>
                    <a:pt x="37" y="139"/>
                    <a:pt x="37" y="136"/>
                    <a:pt x="37" y="133"/>
                  </a:cubicBezTo>
                  <a:cubicBezTo>
                    <a:pt x="74" y="135"/>
                    <a:pt x="111" y="134"/>
                    <a:pt x="148" y="134"/>
                  </a:cubicBezTo>
                  <a:cubicBezTo>
                    <a:pt x="179" y="134"/>
                    <a:pt x="212" y="138"/>
                    <a:pt x="242" y="135"/>
                  </a:cubicBezTo>
                  <a:cubicBezTo>
                    <a:pt x="242" y="137"/>
                    <a:pt x="242" y="139"/>
                    <a:pt x="242" y="141"/>
                  </a:cubicBezTo>
                  <a:cubicBezTo>
                    <a:pt x="203" y="138"/>
                    <a:pt x="161" y="135"/>
                    <a:pt x="123" y="141"/>
                  </a:cubicBezTo>
                  <a:cubicBezTo>
                    <a:pt x="122" y="141"/>
                    <a:pt x="122" y="144"/>
                    <a:pt x="123" y="144"/>
                  </a:cubicBezTo>
                  <a:moveTo>
                    <a:pt x="258" y="70"/>
                  </a:moveTo>
                  <a:cubicBezTo>
                    <a:pt x="258" y="71"/>
                    <a:pt x="258" y="71"/>
                    <a:pt x="258" y="72"/>
                  </a:cubicBezTo>
                  <a:cubicBezTo>
                    <a:pt x="223" y="71"/>
                    <a:pt x="188" y="71"/>
                    <a:pt x="153" y="72"/>
                  </a:cubicBezTo>
                  <a:cubicBezTo>
                    <a:pt x="119" y="72"/>
                    <a:pt x="84" y="69"/>
                    <a:pt x="50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3" y="72"/>
                    <a:pt x="40" y="78"/>
                    <a:pt x="38" y="83"/>
                  </a:cubicBezTo>
                  <a:cubicBezTo>
                    <a:pt x="36" y="89"/>
                    <a:pt x="35" y="97"/>
                    <a:pt x="38" y="103"/>
                  </a:cubicBezTo>
                  <a:cubicBezTo>
                    <a:pt x="38" y="105"/>
                    <a:pt x="39" y="106"/>
                    <a:pt x="41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6"/>
                    <a:pt x="43" y="106"/>
                    <a:pt x="44" y="106"/>
                  </a:cubicBezTo>
                  <a:cubicBezTo>
                    <a:pt x="78" y="110"/>
                    <a:pt x="114" y="107"/>
                    <a:pt x="150" y="107"/>
                  </a:cubicBezTo>
                  <a:cubicBezTo>
                    <a:pt x="184" y="107"/>
                    <a:pt x="219" y="110"/>
                    <a:pt x="253" y="106"/>
                  </a:cubicBezTo>
                  <a:cubicBezTo>
                    <a:pt x="253" y="108"/>
                    <a:pt x="253" y="111"/>
                    <a:pt x="254" y="113"/>
                  </a:cubicBezTo>
                  <a:cubicBezTo>
                    <a:pt x="216" y="111"/>
                    <a:pt x="179" y="112"/>
                    <a:pt x="142" y="113"/>
                  </a:cubicBezTo>
                  <a:cubicBezTo>
                    <a:pt x="105" y="113"/>
                    <a:pt x="67" y="110"/>
                    <a:pt x="31" y="113"/>
                  </a:cubicBezTo>
                  <a:cubicBezTo>
                    <a:pt x="32" y="106"/>
                    <a:pt x="31" y="98"/>
                    <a:pt x="32" y="90"/>
                  </a:cubicBezTo>
                  <a:cubicBezTo>
                    <a:pt x="32" y="81"/>
                    <a:pt x="33" y="72"/>
                    <a:pt x="33" y="63"/>
                  </a:cubicBezTo>
                  <a:cubicBezTo>
                    <a:pt x="84" y="64"/>
                    <a:pt x="135" y="64"/>
                    <a:pt x="186" y="65"/>
                  </a:cubicBezTo>
                  <a:cubicBezTo>
                    <a:pt x="210" y="65"/>
                    <a:pt x="235" y="66"/>
                    <a:pt x="259" y="67"/>
                  </a:cubicBezTo>
                  <a:cubicBezTo>
                    <a:pt x="259" y="68"/>
                    <a:pt x="259" y="69"/>
                    <a:pt x="258" y="70"/>
                  </a:cubicBezTo>
                  <a:moveTo>
                    <a:pt x="95" y="93"/>
                  </a:moveTo>
                  <a:cubicBezTo>
                    <a:pt x="145" y="91"/>
                    <a:pt x="195" y="92"/>
                    <a:pt x="245" y="94"/>
                  </a:cubicBezTo>
                  <a:cubicBezTo>
                    <a:pt x="245" y="96"/>
                    <a:pt x="245" y="99"/>
                    <a:pt x="245" y="102"/>
                  </a:cubicBezTo>
                  <a:cubicBezTo>
                    <a:pt x="214" y="100"/>
                    <a:pt x="181" y="101"/>
                    <a:pt x="150" y="101"/>
                  </a:cubicBezTo>
                  <a:cubicBezTo>
                    <a:pt x="116" y="101"/>
                    <a:pt x="81" y="99"/>
                    <a:pt x="48" y="102"/>
                  </a:cubicBezTo>
                  <a:cubicBezTo>
                    <a:pt x="48" y="101"/>
                    <a:pt x="47" y="100"/>
                    <a:pt x="46" y="99"/>
                  </a:cubicBezTo>
                  <a:cubicBezTo>
                    <a:pt x="45" y="99"/>
                    <a:pt x="44" y="99"/>
                    <a:pt x="44" y="99"/>
                  </a:cubicBezTo>
                  <a:cubicBezTo>
                    <a:pt x="43" y="95"/>
                    <a:pt x="43" y="92"/>
                    <a:pt x="44" y="88"/>
                  </a:cubicBezTo>
                  <a:cubicBezTo>
                    <a:pt x="45" y="86"/>
                    <a:pt x="47" y="77"/>
                    <a:pt x="49" y="76"/>
                  </a:cubicBezTo>
                  <a:cubicBezTo>
                    <a:pt x="83" y="80"/>
                    <a:pt x="119" y="77"/>
                    <a:pt x="153" y="77"/>
                  </a:cubicBezTo>
                  <a:cubicBezTo>
                    <a:pt x="184" y="77"/>
                    <a:pt x="215" y="78"/>
                    <a:pt x="246" y="77"/>
                  </a:cubicBezTo>
                  <a:cubicBezTo>
                    <a:pt x="245" y="81"/>
                    <a:pt x="245" y="85"/>
                    <a:pt x="245" y="89"/>
                  </a:cubicBezTo>
                  <a:cubicBezTo>
                    <a:pt x="195" y="86"/>
                    <a:pt x="145" y="86"/>
                    <a:pt x="95" y="89"/>
                  </a:cubicBezTo>
                  <a:cubicBezTo>
                    <a:pt x="93" y="90"/>
                    <a:pt x="93" y="93"/>
                    <a:pt x="95" y="93"/>
                  </a:cubicBezTo>
                  <a:moveTo>
                    <a:pt x="289" y="35"/>
                  </a:moveTo>
                  <a:cubicBezTo>
                    <a:pt x="288" y="35"/>
                    <a:pt x="288" y="35"/>
                    <a:pt x="288" y="35"/>
                  </a:cubicBezTo>
                  <a:cubicBezTo>
                    <a:pt x="259" y="32"/>
                    <a:pt x="229" y="33"/>
                    <a:pt x="199" y="34"/>
                  </a:cubicBezTo>
                  <a:cubicBezTo>
                    <a:pt x="170" y="34"/>
                    <a:pt x="140" y="33"/>
                    <a:pt x="110" y="36"/>
                  </a:cubicBezTo>
                  <a:cubicBezTo>
                    <a:pt x="109" y="36"/>
                    <a:pt x="109" y="38"/>
                    <a:pt x="110" y="38"/>
                  </a:cubicBezTo>
                  <a:cubicBezTo>
                    <a:pt x="140" y="41"/>
                    <a:pt x="170" y="40"/>
                    <a:pt x="199" y="40"/>
                  </a:cubicBezTo>
                  <a:cubicBezTo>
                    <a:pt x="229" y="41"/>
                    <a:pt x="259" y="42"/>
                    <a:pt x="288" y="39"/>
                  </a:cubicBezTo>
                  <a:cubicBezTo>
                    <a:pt x="288" y="39"/>
                    <a:pt x="288" y="39"/>
                    <a:pt x="288" y="39"/>
                  </a:cubicBezTo>
                  <a:cubicBezTo>
                    <a:pt x="288" y="42"/>
                    <a:pt x="288" y="44"/>
                    <a:pt x="288" y="47"/>
                  </a:cubicBezTo>
                  <a:cubicBezTo>
                    <a:pt x="244" y="46"/>
                    <a:pt x="199" y="47"/>
                    <a:pt x="155" y="48"/>
                  </a:cubicBezTo>
                  <a:cubicBezTo>
                    <a:pt x="111" y="48"/>
                    <a:pt x="66" y="46"/>
                    <a:pt x="22" y="48"/>
                  </a:cubicBezTo>
                  <a:cubicBezTo>
                    <a:pt x="21" y="45"/>
                    <a:pt x="20" y="42"/>
                    <a:pt x="20" y="38"/>
                  </a:cubicBezTo>
                  <a:cubicBezTo>
                    <a:pt x="20" y="33"/>
                    <a:pt x="21" y="28"/>
                    <a:pt x="21" y="24"/>
                  </a:cubicBezTo>
                  <a:cubicBezTo>
                    <a:pt x="66" y="28"/>
                    <a:pt x="114" y="25"/>
                    <a:pt x="159" y="25"/>
                  </a:cubicBezTo>
                  <a:cubicBezTo>
                    <a:pt x="181" y="25"/>
                    <a:pt x="203" y="25"/>
                    <a:pt x="226" y="25"/>
                  </a:cubicBezTo>
                  <a:cubicBezTo>
                    <a:pt x="247" y="25"/>
                    <a:pt x="269" y="26"/>
                    <a:pt x="289" y="23"/>
                  </a:cubicBezTo>
                  <a:cubicBezTo>
                    <a:pt x="289" y="27"/>
                    <a:pt x="289" y="31"/>
                    <a:pt x="289" y="35"/>
                  </a:cubicBezTo>
                  <a:moveTo>
                    <a:pt x="290" y="19"/>
                  </a:moveTo>
                  <a:cubicBezTo>
                    <a:pt x="290" y="19"/>
                    <a:pt x="290" y="19"/>
                    <a:pt x="289" y="19"/>
                  </a:cubicBezTo>
                  <a:cubicBezTo>
                    <a:pt x="270" y="16"/>
                    <a:pt x="249" y="18"/>
                    <a:pt x="230" y="18"/>
                  </a:cubicBezTo>
                  <a:cubicBezTo>
                    <a:pt x="206" y="18"/>
                    <a:pt x="182" y="18"/>
                    <a:pt x="159" y="18"/>
                  </a:cubicBezTo>
                  <a:cubicBezTo>
                    <a:pt x="113" y="18"/>
                    <a:pt x="66" y="14"/>
                    <a:pt x="21" y="19"/>
                  </a:cubicBezTo>
                  <a:cubicBezTo>
                    <a:pt x="20" y="19"/>
                    <a:pt x="20" y="19"/>
                    <a:pt x="19" y="19"/>
                  </a:cubicBezTo>
                  <a:cubicBezTo>
                    <a:pt x="19" y="19"/>
                    <a:pt x="19" y="20"/>
                    <a:pt x="18" y="20"/>
                  </a:cubicBezTo>
                  <a:cubicBezTo>
                    <a:pt x="14" y="28"/>
                    <a:pt x="8" y="49"/>
                    <a:pt x="20" y="53"/>
                  </a:cubicBezTo>
                  <a:cubicBezTo>
                    <a:pt x="21" y="54"/>
                    <a:pt x="22" y="53"/>
                    <a:pt x="23" y="53"/>
                  </a:cubicBezTo>
                  <a:cubicBezTo>
                    <a:pt x="66" y="55"/>
                    <a:pt x="111" y="53"/>
                    <a:pt x="155" y="53"/>
                  </a:cubicBezTo>
                  <a:cubicBezTo>
                    <a:pt x="199" y="53"/>
                    <a:pt x="244" y="54"/>
                    <a:pt x="288" y="54"/>
                  </a:cubicBezTo>
                  <a:cubicBezTo>
                    <a:pt x="288" y="55"/>
                    <a:pt x="288" y="57"/>
                    <a:pt x="288" y="58"/>
                  </a:cubicBezTo>
                  <a:cubicBezTo>
                    <a:pt x="254" y="57"/>
                    <a:pt x="220" y="57"/>
                    <a:pt x="186" y="56"/>
                  </a:cubicBezTo>
                  <a:cubicBezTo>
                    <a:pt x="128" y="55"/>
                    <a:pt x="69" y="55"/>
                    <a:pt x="10" y="56"/>
                  </a:cubicBezTo>
                  <a:cubicBezTo>
                    <a:pt x="10" y="41"/>
                    <a:pt x="10" y="25"/>
                    <a:pt x="13" y="10"/>
                  </a:cubicBezTo>
                  <a:cubicBezTo>
                    <a:pt x="71" y="9"/>
                    <a:pt x="129" y="8"/>
                    <a:pt x="187" y="9"/>
                  </a:cubicBezTo>
                  <a:cubicBezTo>
                    <a:pt x="221" y="10"/>
                    <a:pt x="256" y="12"/>
                    <a:pt x="290" y="14"/>
                  </a:cubicBezTo>
                  <a:cubicBezTo>
                    <a:pt x="290" y="16"/>
                    <a:pt x="290" y="18"/>
                    <a:pt x="290" y="1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9" name="CustomShape 17"/>
            <p:cNvSpPr/>
            <p:nvPr/>
          </p:nvSpPr>
          <p:spPr>
            <a:xfrm>
              <a:off x="495360" y="3876480"/>
              <a:ext cx="311040" cy="509400"/>
            </a:xfrm>
            <a:custGeom>
              <a:avLst/>
              <a:gdLst/>
              <a:ahLst/>
              <a:cxnLst/>
              <a:rect l="l" t="t" r="r" b="b"/>
              <a:pathLst>
                <a:path w="85" h="139">
                  <a:moveTo>
                    <a:pt x="64" y="80"/>
                  </a:moveTo>
                  <a:cubicBezTo>
                    <a:pt x="71" y="69"/>
                    <a:pt x="85" y="49"/>
                    <a:pt x="84" y="36"/>
                  </a:cubicBezTo>
                  <a:cubicBezTo>
                    <a:pt x="82" y="13"/>
                    <a:pt x="59" y="28"/>
                    <a:pt x="51" y="33"/>
                  </a:cubicBezTo>
                  <a:cubicBezTo>
                    <a:pt x="46" y="37"/>
                    <a:pt x="41" y="41"/>
                    <a:pt x="38" y="46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0" y="26"/>
                    <a:pt x="25" y="0"/>
                    <a:pt x="10" y="13"/>
                  </a:cubicBezTo>
                  <a:cubicBezTo>
                    <a:pt x="0" y="23"/>
                    <a:pt x="1" y="56"/>
                    <a:pt x="0" y="68"/>
                  </a:cubicBezTo>
                  <a:cubicBezTo>
                    <a:pt x="0" y="92"/>
                    <a:pt x="4" y="115"/>
                    <a:pt x="9" y="139"/>
                  </a:cubicBezTo>
                  <a:cubicBezTo>
                    <a:pt x="30" y="121"/>
                    <a:pt x="49" y="103"/>
                    <a:pt x="64" y="80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0" name="CustomShape 18"/>
            <p:cNvSpPr/>
            <p:nvPr/>
          </p:nvSpPr>
          <p:spPr>
            <a:xfrm>
              <a:off x="693720" y="3992400"/>
              <a:ext cx="75960" cy="139680"/>
            </a:xfrm>
            <a:custGeom>
              <a:avLst/>
              <a:gdLst/>
              <a:ahLst/>
              <a:cxnLst/>
              <a:rect l="l" t="t" r="r" b="b"/>
              <a:pathLst>
                <a:path w="21" h="38">
                  <a:moveTo>
                    <a:pt x="19" y="4"/>
                  </a:moveTo>
                  <a:cubicBezTo>
                    <a:pt x="19" y="0"/>
                    <a:pt x="13" y="2"/>
                    <a:pt x="13" y="5"/>
                  </a:cubicBezTo>
                  <a:cubicBezTo>
                    <a:pt x="12" y="16"/>
                    <a:pt x="0" y="23"/>
                    <a:pt x="2" y="34"/>
                  </a:cubicBezTo>
                  <a:cubicBezTo>
                    <a:pt x="2" y="37"/>
                    <a:pt x="4" y="38"/>
                    <a:pt x="7" y="37"/>
                  </a:cubicBezTo>
                  <a:cubicBezTo>
                    <a:pt x="18" y="32"/>
                    <a:pt x="21" y="16"/>
                    <a:pt x="1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1" name="CustomShape 19"/>
            <p:cNvSpPr/>
            <p:nvPr/>
          </p:nvSpPr>
          <p:spPr>
            <a:xfrm>
              <a:off x="447480" y="3838680"/>
              <a:ext cx="388800" cy="590400"/>
            </a:xfrm>
            <a:custGeom>
              <a:avLst/>
              <a:gdLst/>
              <a:ahLst/>
              <a:cxnLst/>
              <a:rect l="l" t="t" r="r" b="b"/>
              <a:pathLst>
                <a:path w="106" h="161">
                  <a:moveTo>
                    <a:pt x="88" y="26"/>
                  </a:moveTo>
                  <a:cubicBezTo>
                    <a:pt x="73" y="28"/>
                    <a:pt x="60" y="37"/>
                    <a:pt x="51" y="48"/>
                  </a:cubicBezTo>
                  <a:cubicBezTo>
                    <a:pt x="50" y="34"/>
                    <a:pt x="48" y="18"/>
                    <a:pt x="40" y="11"/>
                  </a:cubicBezTo>
                  <a:cubicBezTo>
                    <a:pt x="29" y="0"/>
                    <a:pt x="20" y="16"/>
                    <a:pt x="16" y="26"/>
                  </a:cubicBezTo>
                  <a:cubicBezTo>
                    <a:pt x="0" y="63"/>
                    <a:pt x="3" y="113"/>
                    <a:pt x="15" y="154"/>
                  </a:cubicBezTo>
                  <a:cubicBezTo>
                    <a:pt x="17" y="161"/>
                    <a:pt x="17" y="161"/>
                    <a:pt x="17" y="161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61" y="132"/>
                    <a:pt x="101" y="87"/>
                    <a:pt x="105" y="43"/>
                  </a:cubicBezTo>
                  <a:cubicBezTo>
                    <a:pt x="106" y="31"/>
                    <a:pt x="101" y="24"/>
                    <a:pt x="88" y="26"/>
                  </a:cubicBezTo>
                  <a:moveTo>
                    <a:pt x="77" y="90"/>
                  </a:moveTo>
                  <a:cubicBezTo>
                    <a:pt x="62" y="113"/>
                    <a:pt x="43" y="131"/>
                    <a:pt x="22" y="149"/>
                  </a:cubicBezTo>
                  <a:cubicBezTo>
                    <a:pt x="17" y="125"/>
                    <a:pt x="13" y="102"/>
                    <a:pt x="13" y="78"/>
                  </a:cubicBezTo>
                  <a:cubicBezTo>
                    <a:pt x="14" y="66"/>
                    <a:pt x="13" y="33"/>
                    <a:pt x="23" y="23"/>
                  </a:cubicBezTo>
                  <a:cubicBezTo>
                    <a:pt x="38" y="10"/>
                    <a:pt x="43" y="36"/>
                    <a:pt x="45" y="5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4" y="51"/>
                    <a:pt x="59" y="47"/>
                    <a:pt x="64" y="43"/>
                  </a:cubicBezTo>
                  <a:cubicBezTo>
                    <a:pt x="72" y="38"/>
                    <a:pt x="95" y="23"/>
                    <a:pt x="97" y="46"/>
                  </a:cubicBezTo>
                  <a:cubicBezTo>
                    <a:pt x="98" y="59"/>
                    <a:pt x="84" y="79"/>
                    <a:pt x="77" y="9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2" name="CustomShape 20"/>
            <p:cNvSpPr/>
            <p:nvPr/>
          </p:nvSpPr>
          <p:spPr>
            <a:xfrm>
              <a:off x="1708200" y="4708440"/>
              <a:ext cx="74520" cy="69840"/>
            </a:xfrm>
            <a:custGeom>
              <a:avLst/>
              <a:gdLst/>
              <a:ahLst/>
              <a:cxnLst/>
              <a:rect l="l" t="t" r="r" b="b"/>
              <a:pathLst>
                <a:path w="20" h="19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3" y="13"/>
                    <a:pt x="4" y="16"/>
                    <a:pt x="5" y="19"/>
                  </a:cubicBezTo>
                  <a:cubicBezTo>
                    <a:pt x="8" y="17"/>
                    <a:pt x="11" y="16"/>
                    <a:pt x="13" y="16"/>
                  </a:cubicBezTo>
                  <a:cubicBezTo>
                    <a:pt x="15" y="16"/>
                    <a:pt x="18" y="16"/>
                    <a:pt x="20" y="16"/>
                  </a:cubicBezTo>
                  <a:cubicBezTo>
                    <a:pt x="19" y="14"/>
                    <a:pt x="19" y="12"/>
                    <a:pt x="18" y="10"/>
                  </a:cubicBezTo>
                  <a:cubicBezTo>
                    <a:pt x="16" y="7"/>
                    <a:pt x="14" y="4"/>
                    <a:pt x="13" y="0"/>
                  </a:cubicBezTo>
                  <a:cubicBezTo>
                    <a:pt x="8" y="2"/>
                    <a:pt x="4" y="2"/>
                    <a:pt x="0" y="1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3" name="CustomShape 21"/>
            <p:cNvSpPr/>
            <p:nvPr/>
          </p:nvSpPr>
          <p:spPr>
            <a:xfrm>
              <a:off x="1506600" y="4784760"/>
              <a:ext cx="433440" cy="536400"/>
            </a:xfrm>
            <a:custGeom>
              <a:avLst/>
              <a:gdLst/>
              <a:ahLst/>
              <a:cxnLst/>
              <a:rect l="l" t="t" r="r" b="b"/>
              <a:pathLst>
                <a:path w="118" h="146">
                  <a:moveTo>
                    <a:pt x="76" y="2"/>
                  </a:moveTo>
                  <a:cubicBezTo>
                    <a:pt x="74" y="1"/>
                    <a:pt x="71" y="0"/>
                    <a:pt x="68" y="1"/>
                  </a:cubicBezTo>
                  <a:cubicBezTo>
                    <a:pt x="66" y="1"/>
                    <a:pt x="63" y="2"/>
                    <a:pt x="61" y="4"/>
                  </a:cubicBezTo>
                  <a:cubicBezTo>
                    <a:pt x="61" y="5"/>
                    <a:pt x="60" y="6"/>
                    <a:pt x="59" y="6"/>
                  </a:cubicBezTo>
                  <a:cubicBezTo>
                    <a:pt x="57" y="7"/>
                    <a:pt x="56" y="8"/>
                    <a:pt x="55" y="9"/>
                  </a:cubicBezTo>
                  <a:cubicBezTo>
                    <a:pt x="56" y="13"/>
                    <a:pt x="56" y="18"/>
                    <a:pt x="57" y="21"/>
                  </a:cubicBezTo>
                  <a:cubicBezTo>
                    <a:pt x="57" y="25"/>
                    <a:pt x="59" y="28"/>
                    <a:pt x="59" y="32"/>
                  </a:cubicBezTo>
                  <a:cubicBezTo>
                    <a:pt x="59" y="32"/>
                    <a:pt x="60" y="32"/>
                    <a:pt x="60" y="32"/>
                  </a:cubicBezTo>
                  <a:cubicBezTo>
                    <a:pt x="63" y="32"/>
                    <a:pt x="63" y="36"/>
                    <a:pt x="60" y="36"/>
                  </a:cubicBezTo>
                  <a:cubicBezTo>
                    <a:pt x="27" y="35"/>
                    <a:pt x="2" y="64"/>
                    <a:pt x="1" y="96"/>
                  </a:cubicBezTo>
                  <a:cubicBezTo>
                    <a:pt x="0" y="111"/>
                    <a:pt x="7" y="132"/>
                    <a:pt x="22" y="139"/>
                  </a:cubicBezTo>
                  <a:cubicBezTo>
                    <a:pt x="34" y="146"/>
                    <a:pt x="51" y="142"/>
                    <a:pt x="64" y="138"/>
                  </a:cubicBezTo>
                  <a:cubicBezTo>
                    <a:pt x="118" y="122"/>
                    <a:pt x="90" y="43"/>
                    <a:pt x="79" y="4"/>
                  </a:cubicBezTo>
                  <a:cubicBezTo>
                    <a:pt x="78" y="4"/>
                    <a:pt x="77" y="3"/>
                    <a:pt x="76" y="2"/>
                  </a:cubicBezTo>
                  <a:close/>
                  <a:moveTo>
                    <a:pt x="52" y="117"/>
                  </a:moveTo>
                  <a:cubicBezTo>
                    <a:pt x="40" y="117"/>
                    <a:pt x="31" y="106"/>
                    <a:pt x="32" y="94"/>
                  </a:cubicBezTo>
                  <a:cubicBezTo>
                    <a:pt x="33" y="79"/>
                    <a:pt x="45" y="68"/>
                    <a:pt x="57" y="61"/>
                  </a:cubicBezTo>
                  <a:cubicBezTo>
                    <a:pt x="56" y="59"/>
                    <a:pt x="57" y="57"/>
                    <a:pt x="59" y="58"/>
                  </a:cubicBezTo>
                  <a:cubicBezTo>
                    <a:pt x="80" y="68"/>
                    <a:pt x="80" y="115"/>
                    <a:pt x="52" y="11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4" name="CustomShape 22"/>
            <p:cNvSpPr/>
            <p:nvPr/>
          </p:nvSpPr>
          <p:spPr>
            <a:xfrm>
              <a:off x="1540080" y="4143240"/>
              <a:ext cx="293400" cy="615960"/>
            </a:xfrm>
            <a:custGeom>
              <a:avLst/>
              <a:gdLst/>
              <a:ahLst/>
              <a:cxnLst/>
              <a:rect l="l" t="t" r="r" b="b"/>
              <a:pathLst>
                <a:path w="80" h="168">
                  <a:moveTo>
                    <a:pt x="60" y="149"/>
                  </a:moveTo>
                  <a:cubicBezTo>
                    <a:pt x="61" y="149"/>
                    <a:pt x="62" y="150"/>
                    <a:pt x="62" y="151"/>
                  </a:cubicBezTo>
                  <a:cubicBezTo>
                    <a:pt x="65" y="154"/>
                    <a:pt x="67" y="158"/>
                    <a:pt x="69" y="162"/>
                  </a:cubicBezTo>
                  <a:cubicBezTo>
                    <a:pt x="70" y="164"/>
                    <a:pt x="72" y="166"/>
                    <a:pt x="72" y="168"/>
                  </a:cubicBezTo>
                  <a:cubicBezTo>
                    <a:pt x="74" y="165"/>
                    <a:pt x="77" y="162"/>
                    <a:pt x="80" y="160"/>
                  </a:cubicBezTo>
                  <a:cubicBezTo>
                    <a:pt x="80" y="159"/>
                    <a:pt x="79" y="159"/>
                    <a:pt x="79" y="159"/>
                  </a:cubicBezTo>
                  <a:cubicBezTo>
                    <a:pt x="69" y="132"/>
                    <a:pt x="60" y="106"/>
                    <a:pt x="50" y="79"/>
                  </a:cubicBezTo>
                  <a:cubicBezTo>
                    <a:pt x="46" y="66"/>
                    <a:pt x="41" y="53"/>
                    <a:pt x="36" y="40"/>
                  </a:cubicBezTo>
                  <a:cubicBezTo>
                    <a:pt x="33" y="32"/>
                    <a:pt x="30" y="24"/>
                    <a:pt x="27" y="17"/>
                  </a:cubicBezTo>
                  <a:cubicBezTo>
                    <a:pt x="25" y="14"/>
                    <a:pt x="23" y="10"/>
                    <a:pt x="22" y="7"/>
                  </a:cubicBezTo>
                  <a:cubicBezTo>
                    <a:pt x="20" y="2"/>
                    <a:pt x="15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45"/>
                    <a:pt x="0" y="155"/>
                    <a:pt x="60" y="149"/>
                  </a:cubicBezTo>
                  <a:close/>
                  <a:moveTo>
                    <a:pt x="40" y="132"/>
                  </a:moveTo>
                  <a:cubicBezTo>
                    <a:pt x="41" y="129"/>
                    <a:pt x="41" y="126"/>
                    <a:pt x="43" y="124"/>
                  </a:cubicBezTo>
                  <a:cubicBezTo>
                    <a:pt x="43" y="124"/>
                    <a:pt x="44" y="123"/>
                    <a:pt x="44" y="12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51" y="121"/>
                    <a:pt x="57" y="126"/>
                    <a:pt x="58" y="132"/>
                  </a:cubicBezTo>
                  <a:cubicBezTo>
                    <a:pt x="58" y="138"/>
                    <a:pt x="54" y="143"/>
                    <a:pt x="48" y="143"/>
                  </a:cubicBezTo>
                  <a:cubicBezTo>
                    <a:pt x="42" y="143"/>
                    <a:pt x="40" y="137"/>
                    <a:pt x="40" y="132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5" name="CustomShape 23"/>
            <p:cNvSpPr/>
            <p:nvPr/>
          </p:nvSpPr>
          <p:spPr>
            <a:xfrm>
              <a:off x="1573200" y="4143240"/>
              <a:ext cx="260280" cy="604800"/>
            </a:xfrm>
            <a:custGeom>
              <a:avLst/>
              <a:gdLst/>
              <a:ahLst/>
              <a:cxnLst/>
              <a:rect l="l" t="t" r="r" b="b"/>
              <a:pathLst>
                <a:path w="71" h="165">
                  <a:moveTo>
                    <a:pt x="70" y="159"/>
                  </a:moveTo>
                  <a:cubicBezTo>
                    <a:pt x="60" y="132"/>
                    <a:pt x="51" y="106"/>
                    <a:pt x="41" y="79"/>
                  </a:cubicBezTo>
                  <a:cubicBezTo>
                    <a:pt x="37" y="66"/>
                    <a:pt x="32" y="53"/>
                    <a:pt x="27" y="40"/>
                  </a:cubicBezTo>
                  <a:cubicBezTo>
                    <a:pt x="24" y="32"/>
                    <a:pt x="21" y="24"/>
                    <a:pt x="18" y="17"/>
                  </a:cubicBezTo>
                  <a:cubicBezTo>
                    <a:pt x="16" y="14"/>
                    <a:pt x="14" y="10"/>
                    <a:pt x="13" y="7"/>
                  </a:cubicBezTo>
                  <a:cubicBezTo>
                    <a:pt x="11" y="2"/>
                    <a:pt x="7" y="0"/>
                    <a:pt x="0" y="1"/>
                  </a:cubicBezTo>
                  <a:cubicBezTo>
                    <a:pt x="4" y="9"/>
                    <a:pt x="7" y="17"/>
                    <a:pt x="10" y="25"/>
                  </a:cubicBezTo>
                  <a:cubicBezTo>
                    <a:pt x="13" y="32"/>
                    <a:pt x="19" y="43"/>
                    <a:pt x="19" y="52"/>
                  </a:cubicBezTo>
                  <a:cubicBezTo>
                    <a:pt x="18" y="66"/>
                    <a:pt x="10" y="75"/>
                    <a:pt x="2" y="86"/>
                  </a:cubicBezTo>
                  <a:cubicBezTo>
                    <a:pt x="3" y="92"/>
                    <a:pt x="3" y="98"/>
                    <a:pt x="5" y="103"/>
                  </a:cubicBezTo>
                  <a:cubicBezTo>
                    <a:pt x="11" y="95"/>
                    <a:pt x="18" y="86"/>
                    <a:pt x="24" y="78"/>
                  </a:cubicBezTo>
                  <a:cubicBezTo>
                    <a:pt x="26" y="75"/>
                    <a:pt x="31" y="75"/>
                    <a:pt x="32" y="79"/>
                  </a:cubicBezTo>
                  <a:cubicBezTo>
                    <a:pt x="42" y="108"/>
                    <a:pt x="55" y="136"/>
                    <a:pt x="66" y="165"/>
                  </a:cubicBezTo>
                  <a:cubicBezTo>
                    <a:pt x="67" y="163"/>
                    <a:pt x="69" y="161"/>
                    <a:pt x="71" y="160"/>
                  </a:cubicBezTo>
                  <a:cubicBezTo>
                    <a:pt x="71" y="159"/>
                    <a:pt x="70" y="159"/>
                    <a:pt x="70" y="1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6" name="CustomShape 24"/>
            <p:cNvSpPr/>
            <p:nvPr/>
          </p:nvSpPr>
          <p:spPr>
            <a:xfrm>
              <a:off x="1708200" y="4616280"/>
              <a:ext cx="26640" cy="33120"/>
            </a:xfrm>
            <a:custGeom>
              <a:avLst/>
              <a:gdLst/>
              <a:ahLst/>
              <a:cxnLst/>
              <a:rect l="l" t="t" r="r" b="b"/>
              <a:pathLst>
                <a:path w="7" h="9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8"/>
                    <a:pt x="4" y="9"/>
                    <a:pt x="5" y="6"/>
                  </a:cubicBezTo>
                  <a:cubicBezTo>
                    <a:pt x="7" y="3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7" name="CustomShape 25"/>
            <p:cNvSpPr/>
            <p:nvPr/>
          </p:nvSpPr>
          <p:spPr>
            <a:xfrm>
              <a:off x="1814760" y="4711680"/>
              <a:ext cx="382320" cy="477720"/>
            </a:xfrm>
            <a:custGeom>
              <a:avLst/>
              <a:gdLst/>
              <a:ahLst/>
              <a:cxnLst/>
              <a:rect l="l" t="t" r="r" b="b"/>
              <a:pathLst>
                <a:path w="104" h="130">
                  <a:moveTo>
                    <a:pt x="34" y="28"/>
                  </a:moveTo>
                  <a:cubicBezTo>
                    <a:pt x="34" y="29"/>
                    <a:pt x="34" y="30"/>
                    <a:pt x="35" y="31"/>
                  </a:cubicBezTo>
                  <a:cubicBezTo>
                    <a:pt x="35" y="33"/>
                    <a:pt x="32" y="34"/>
                    <a:pt x="31" y="33"/>
                  </a:cubicBezTo>
                  <a:cubicBezTo>
                    <a:pt x="28" y="25"/>
                    <a:pt x="26" y="14"/>
                    <a:pt x="20" y="8"/>
                  </a:cubicBezTo>
                  <a:cubicBezTo>
                    <a:pt x="9" y="0"/>
                    <a:pt x="2" y="19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9"/>
                    <a:pt x="11" y="53"/>
                    <a:pt x="15" y="69"/>
                  </a:cubicBezTo>
                  <a:cubicBezTo>
                    <a:pt x="16" y="69"/>
                    <a:pt x="17" y="69"/>
                    <a:pt x="17" y="70"/>
                  </a:cubicBezTo>
                  <a:cubicBezTo>
                    <a:pt x="23" y="86"/>
                    <a:pt x="24" y="104"/>
                    <a:pt x="38" y="115"/>
                  </a:cubicBezTo>
                  <a:cubicBezTo>
                    <a:pt x="59" y="130"/>
                    <a:pt x="81" y="112"/>
                    <a:pt x="92" y="94"/>
                  </a:cubicBezTo>
                  <a:cubicBezTo>
                    <a:pt x="102" y="76"/>
                    <a:pt x="104" y="51"/>
                    <a:pt x="89" y="34"/>
                  </a:cubicBezTo>
                  <a:cubicBezTo>
                    <a:pt x="76" y="20"/>
                    <a:pt x="51" y="24"/>
                    <a:pt x="34" y="28"/>
                  </a:cubicBezTo>
                  <a:close/>
                  <a:moveTo>
                    <a:pt x="67" y="87"/>
                  </a:moveTo>
                  <a:cubicBezTo>
                    <a:pt x="60" y="94"/>
                    <a:pt x="48" y="89"/>
                    <a:pt x="43" y="81"/>
                  </a:cubicBezTo>
                  <a:cubicBezTo>
                    <a:pt x="37" y="72"/>
                    <a:pt x="33" y="57"/>
                    <a:pt x="40" y="47"/>
                  </a:cubicBezTo>
                  <a:cubicBezTo>
                    <a:pt x="41" y="46"/>
                    <a:pt x="42" y="46"/>
                    <a:pt x="43" y="47"/>
                  </a:cubicBezTo>
                  <a:cubicBezTo>
                    <a:pt x="53" y="43"/>
                    <a:pt x="63" y="43"/>
                    <a:pt x="67" y="54"/>
                  </a:cubicBezTo>
                  <a:cubicBezTo>
                    <a:pt x="71" y="63"/>
                    <a:pt x="76" y="79"/>
                    <a:pt x="67" y="87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8" name="CustomShape 26"/>
            <p:cNvSpPr/>
            <p:nvPr/>
          </p:nvSpPr>
          <p:spPr>
            <a:xfrm>
              <a:off x="1506600" y="4979880"/>
              <a:ext cx="366480" cy="341280"/>
            </a:xfrm>
            <a:custGeom>
              <a:avLst/>
              <a:gdLst/>
              <a:ahLst/>
              <a:cxnLst/>
              <a:rect l="l" t="t" r="r" b="b"/>
              <a:pathLst>
                <a:path w="100" h="93">
                  <a:moveTo>
                    <a:pt x="92" y="0"/>
                  </a:moveTo>
                  <a:cubicBezTo>
                    <a:pt x="94" y="39"/>
                    <a:pt x="85" y="85"/>
                    <a:pt x="42" y="80"/>
                  </a:cubicBezTo>
                  <a:cubicBezTo>
                    <a:pt x="16" y="76"/>
                    <a:pt x="3" y="57"/>
                    <a:pt x="2" y="35"/>
                  </a:cubicBezTo>
                  <a:cubicBezTo>
                    <a:pt x="1" y="38"/>
                    <a:pt x="1" y="40"/>
                    <a:pt x="1" y="43"/>
                  </a:cubicBezTo>
                  <a:cubicBezTo>
                    <a:pt x="0" y="58"/>
                    <a:pt x="7" y="79"/>
                    <a:pt x="22" y="86"/>
                  </a:cubicBezTo>
                  <a:cubicBezTo>
                    <a:pt x="34" y="93"/>
                    <a:pt x="51" y="89"/>
                    <a:pt x="64" y="85"/>
                  </a:cubicBezTo>
                  <a:cubicBezTo>
                    <a:pt x="100" y="75"/>
                    <a:pt x="100" y="36"/>
                    <a:pt x="9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9" name="CustomShape 27"/>
            <p:cNvSpPr/>
            <p:nvPr/>
          </p:nvSpPr>
          <p:spPr>
            <a:xfrm>
              <a:off x="1814760" y="4737240"/>
              <a:ext cx="334800" cy="447480"/>
            </a:xfrm>
            <a:custGeom>
              <a:avLst/>
              <a:gdLst/>
              <a:ahLst/>
              <a:cxnLst/>
              <a:rect l="l" t="t" r="r" b="b"/>
              <a:pathLst>
                <a:path w="91" h="122">
                  <a:moveTo>
                    <a:pt x="75" y="97"/>
                  </a:moveTo>
                  <a:cubicBezTo>
                    <a:pt x="32" y="108"/>
                    <a:pt x="7" y="37"/>
                    <a:pt x="11" y="0"/>
                  </a:cubicBezTo>
                  <a:cubicBezTo>
                    <a:pt x="5" y="3"/>
                    <a:pt x="2" y="14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" y="32"/>
                    <a:pt x="11" y="46"/>
                    <a:pt x="15" y="62"/>
                  </a:cubicBezTo>
                  <a:cubicBezTo>
                    <a:pt x="16" y="62"/>
                    <a:pt x="17" y="62"/>
                    <a:pt x="17" y="63"/>
                  </a:cubicBezTo>
                  <a:cubicBezTo>
                    <a:pt x="23" y="79"/>
                    <a:pt x="24" y="97"/>
                    <a:pt x="38" y="108"/>
                  </a:cubicBezTo>
                  <a:cubicBezTo>
                    <a:pt x="58" y="122"/>
                    <a:pt x="80" y="106"/>
                    <a:pt x="91" y="89"/>
                  </a:cubicBezTo>
                  <a:cubicBezTo>
                    <a:pt x="87" y="93"/>
                    <a:pt x="82" y="96"/>
                    <a:pt x="75" y="97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0" name="CustomShape 28"/>
            <p:cNvSpPr/>
            <p:nvPr/>
          </p:nvSpPr>
          <p:spPr>
            <a:xfrm>
              <a:off x="1621080" y="4994280"/>
              <a:ext cx="179280" cy="220320"/>
            </a:xfrm>
            <a:custGeom>
              <a:avLst/>
              <a:gdLst/>
              <a:ahLst/>
              <a:cxnLst/>
              <a:rect l="l" t="t" r="r" b="b"/>
              <a:pathLst>
                <a:path w="49" h="60">
                  <a:moveTo>
                    <a:pt x="28" y="1"/>
                  </a:moveTo>
                  <a:cubicBezTo>
                    <a:pt x="26" y="0"/>
                    <a:pt x="25" y="2"/>
                    <a:pt x="26" y="4"/>
                  </a:cubicBezTo>
                  <a:cubicBezTo>
                    <a:pt x="14" y="11"/>
                    <a:pt x="2" y="22"/>
                    <a:pt x="1" y="37"/>
                  </a:cubicBezTo>
                  <a:cubicBezTo>
                    <a:pt x="0" y="49"/>
                    <a:pt x="9" y="60"/>
                    <a:pt x="21" y="60"/>
                  </a:cubicBezTo>
                  <a:cubicBezTo>
                    <a:pt x="49" y="58"/>
                    <a:pt x="49" y="11"/>
                    <a:pt x="28" y="1"/>
                  </a:cubicBezTo>
                  <a:moveTo>
                    <a:pt x="27" y="50"/>
                  </a:moveTo>
                  <a:cubicBezTo>
                    <a:pt x="17" y="55"/>
                    <a:pt x="10" y="49"/>
                    <a:pt x="8" y="40"/>
                  </a:cubicBezTo>
                  <a:cubicBezTo>
                    <a:pt x="7" y="34"/>
                    <a:pt x="9" y="28"/>
                    <a:pt x="13" y="23"/>
                  </a:cubicBezTo>
                  <a:cubicBezTo>
                    <a:pt x="17" y="17"/>
                    <a:pt x="23" y="12"/>
                    <a:pt x="29" y="8"/>
                  </a:cubicBezTo>
                  <a:cubicBezTo>
                    <a:pt x="38" y="20"/>
                    <a:pt x="43" y="42"/>
                    <a:pt x="27" y="5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1" name="CustomShape 29"/>
            <p:cNvSpPr/>
            <p:nvPr/>
          </p:nvSpPr>
          <p:spPr>
            <a:xfrm>
              <a:off x="1936800" y="4870440"/>
              <a:ext cx="156960" cy="185400"/>
            </a:xfrm>
            <a:custGeom>
              <a:avLst/>
              <a:gdLst/>
              <a:ahLst/>
              <a:cxnLst/>
              <a:rect l="l" t="t" r="r" b="b"/>
              <a:pathLst>
                <a:path w="43" h="51">
                  <a:moveTo>
                    <a:pt x="34" y="11"/>
                  </a:moveTo>
                  <a:cubicBezTo>
                    <a:pt x="30" y="0"/>
                    <a:pt x="20" y="0"/>
                    <a:pt x="10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0" y="14"/>
                    <a:pt x="4" y="29"/>
                    <a:pt x="10" y="38"/>
                  </a:cubicBezTo>
                  <a:cubicBezTo>
                    <a:pt x="15" y="46"/>
                    <a:pt x="27" y="51"/>
                    <a:pt x="34" y="44"/>
                  </a:cubicBezTo>
                  <a:cubicBezTo>
                    <a:pt x="43" y="36"/>
                    <a:pt x="38" y="20"/>
                    <a:pt x="34" y="11"/>
                  </a:cubicBezTo>
                  <a:moveTo>
                    <a:pt x="29" y="39"/>
                  </a:moveTo>
                  <a:cubicBezTo>
                    <a:pt x="21" y="44"/>
                    <a:pt x="14" y="34"/>
                    <a:pt x="12" y="28"/>
                  </a:cubicBezTo>
                  <a:cubicBezTo>
                    <a:pt x="9" y="21"/>
                    <a:pt x="9" y="15"/>
                    <a:pt x="10" y="8"/>
                  </a:cubicBezTo>
                  <a:cubicBezTo>
                    <a:pt x="14" y="7"/>
                    <a:pt x="18" y="6"/>
                    <a:pt x="22" y="7"/>
                  </a:cubicBezTo>
                  <a:cubicBezTo>
                    <a:pt x="28" y="9"/>
                    <a:pt x="28" y="14"/>
                    <a:pt x="30" y="19"/>
                  </a:cubicBezTo>
                  <a:cubicBezTo>
                    <a:pt x="31" y="25"/>
                    <a:pt x="35" y="35"/>
                    <a:pt x="29" y="3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2" name="CustomShape 30"/>
            <p:cNvSpPr/>
            <p:nvPr/>
          </p:nvSpPr>
          <p:spPr>
            <a:xfrm>
              <a:off x="1481040" y="4103640"/>
              <a:ext cx="744480" cy="1243080"/>
            </a:xfrm>
            <a:custGeom>
              <a:avLst/>
              <a:gdLst/>
              <a:ahLst/>
              <a:cxnLst/>
              <a:rect l="l" t="t" r="r" b="b"/>
              <a:pathLst>
                <a:path w="203" h="339">
                  <a:moveTo>
                    <a:pt x="189" y="199"/>
                  </a:moveTo>
                  <a:cubicBezTo>
                    <a:pt x="173" y="178"/>
                    <a:pt x="146" y="181"/>
                    <a:pt x="124" y="189"/>
                  </a:cubicBezTo>
                  <a:cubicBezTo>
                    <a:pt x="121" y="179"/>
                    <a:pt x="117" y="165"/>
                    <a:pt x="105" y="166"/>
                  </a:cubicBezTo>
                  <a:cubicBezTo>
                    <a:pt x="104" y="166"/>
                    <a:pt x="103" y="167"/>
                    <a:pt x="102" y="167"/>
                  </a:cubicBezTo>
                  <a:cubicBezTo>
                    <a:pt x="85" y="120"/>
                    <a:pt x="71" y="69"/>
                    <a:pt x="48" y="24"/>
                  </a:cubicBezTo>
                  <a:cubicBezTo>
                    <a:pt x="45" y="18"/>
                    <a:pt x="38" y="0"/>
                    <a:pt x="28" y="0"/>
                  </a:cubicBezTo>
                  <a:cubicBezTo>
                    <a:pt x="23" y="1"/>
                    <a:pt x="21" y="5"/>
                    <a:pt x="22" y="9"/>
                  </a:cubicBezTo>
                  <a:cubicBezTo>
                    <a:pt x="15" y="42"/>
                    <a:pt x="14" y="151"/>
                    <a:pt x="55" y="165"/>
                  </a:cubicBezTo>
                  <a:cubicBezTo>
                    <a:pt x="56" y="169"/>
                    <a:pt x="57" y="172"/>
                    <a:pt x="58" y="176"/>
                  </a:cubicBezTo>
                  <a:cubicBezTo>
                    <a:pt x="59" y="180"/>
                    <a:pt x="60" y="184"/>
                    <a:pt x="62" y="188"/>
                  </a:cubicBezTo>
                  <a:cubicBezTo>
                    <a:pt x="60" y="190"/>
                    <a:pt x="59" y="192"/>
                    <a:pt x="59" y="193"/>
                  </a:cubicBezTo>
                  <a:cubicBezTo>
                    <a:pt x="58" y="194"/>
                    <a:pt x="58" y="194"/>
                    <a:pt x="58" y="195"/>
                  </a:cubicBezTo>
                  <a:cubicBezTo>
                    <a:pt x="57" y="199"/>
                    <a:pt x="58" y="204"/>
                    <a:pt x="59" y="208"/>
                  </a:cubicBezTo>
                  <a:cubicBezTo>
                    <a:pt x="59" y="211"/>
                    <a:pt x="60" y="214"/>
                    <a:pt x="61" y="217"/>
                  </a:cubicBezTo>
                  <a:cubicBezTo>
                    <a:pt x="33" y="218"/>
                    <a:pt x="9" y="244"/>
                    <a:pt x="4" y="271"/>
                  </a:cubicBezTo>
                  <a:cubicBezTo>
                    <a:pt x="0" y="295"/>
                    <a:pt x="10" y="332"/>
                    <a:pt x="38" y="336"/>
                  </a:cubicBezTo>
                  <a:cubicBezTo>
                    <a:pt x="65" y="339"/>
                    <a:pt x="101" y="327"/>
                    <a:pt x="108" y="299"/>
                  </a:cubicBezTo>
                  <a:cubicBezTo>
                    <a:pt x="110" y="290"/>
                    <a:pt x="111" y="280"/>
                    <a:pt x="111" y="270"/>
                  </a:cubicBezTo>
                  <a:cubicBezTo>
                    <a:pt x="116" y="280"/>
                    <a:pt x="124" y="289"/>
                    <a:pt x="135" y="293"/>
                  </a:cubicBezTo>
                  <a:cubicBezTo>
                    <a:pt x="156" y="301"/>
                    <a:pt x="177" y="284"/>
                    <a:pt x="188" y="267"/>
                  </a:cubicBezTo>
                  <a:cubicBezTo>
                    <a:pt x="201" y="247"/>
                    <a:pt x="203" y="219"/>
                    <a:pt x="189" y="199"/>
                  </a:cubicBezTo>
                  <a:moveTo>
                    <a:pt x="25" y="13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31" y="11"/>
                    <a:pt x="36" y="13"/>
                    <a:pt x="38" y="18"/>
                  </a:cubicBezTo>
                  <a:cubicBezTo>
                    <a:pt x="39" y="21"/>
                    <a:pt x="41" y="25"/>
                    <a:pt x="43" y="28"/>
                  </a:cubicBezTo>
                  <a:cubicBezTo>
                    <a:pt x="46" y="35"/>
                    <a:pt x="49" y="43"/>
                    <a:pt x="52" y="51"/>
                  </a:cubicBezTo>
                  <a:cubicBezTo>
                    <a:pt x="57" y="64"/>
                    <a:pt x="62" y="77"/>
                    <a:pt x="66" y="90"/>
                  </a:cubicBezTo>
                  <a:cubicBezTo>
                    <a:pt x="76" y="117"/>
                    <a:pt x="85" y="143"/>
                    <a:pt x="95" y="170"/>
                  </a:cubicBezTo>
                  <a:cubicBezTo>
                    <a:pt x="95" y="170"/>
                    <a:pt x="96" y="170"/>
                    <a:pt x="96" y="171"/>
                  </a:cubicBezTo>
                  <a:cubicBezTo>
                    <a:pt x="93" y="173"/>
                    <a:pt x="90" y="176"/>
                    <a:pt x="88" y="179"/>
                  </a:cubicBezTo>
                  <a:cubicBezTo>
                    <a:pt x="88" y="177"/>
                    <a:pt x="86" y="175"/>
                    <a:pt x="85" y="173"/>
                  </a:cubicBezTo>
                  <a:cubicBezTo>
                    <a:pt x="83" y="169"/>
                    <a:pt x="81" y="165"/>
                    <a:pt x="78" y="162"/>
                  </a:cubicBezTo>
                  <a:cubicBezTo>
                    <a:pt x="78" y="161"/>
                    <a:pt x="77" y="160"/>
                    <a:pt x="76" y="160"/>
                  </a:cubicBezTo>
                  <a:cubicBezTo>
                    <a:pt x="16" y="166"/>
                    <a:pt x="25" y="56"/>
                    <a:pt x="25" y="13"/>
                  </a:cubicBezTo>
                  <a:moveTo>
                    <a:pt x="75" y="165"/>
                  </a:moveTo>
                  <a:cubicBezTo>
                    <a:pt x="76" y="169"/>
                    <a:pt x="78" y="172"/>
                    <a:pt x="80" y="175"/>
                  </a:cubicBezTo>
                  <a:cubicBezTo>
                    <a:pt x="81" y="177"/>
                    <a:pt x="81" y="179"/>
                    <a:pt x="82" y="181"/>
                  </a:cubicBezTo>
                  <a:cubicBezTo>
                    <a:pt x="80" y="181"/>
                    <a:pt x="77" y="181"/>
                    <a:pt x="75" y="181"/>
                  </a:cubicBezTo>
                  <a:cubicBezTo>
                    <a:pt x="73" y="181"/>
                    <a:pt x="70" y="182"/>
                    <a:pt x="67" y="184"/>
                  </a:cubicBezTo>
                  <a:cubicBezTo>
                    <a:pt x="66" y="181"/>
                    <a:pt x="65" y="178"/>
                    <a:pt x="64" y="175"/>
                  </a:cubicBezTo>
                  <a:cubicBezTo>
                    <a:pt x="63" y="172"/>
                    <a:pt x="63" y="169"/>
                    <a:pt x="62" y="166"/>
                  </a:cubicBezTo>
                  <a:cubicBezTo>
                    <a:pt x="66" y="167"/>
                    <a:pt x="70" y="167"/>
                    <a:pt x="75" y="165"/>
                  </a:cubicBezTo>
                  <a:moveTo>
                    <a:pt x="71" y="324"/>
                  </a:moveTo>
                  <a:cubicBezTo>
                    <a:pt x="58" y="328"/>
                    <a:pt x="41" y="332"/>
                    <a:pt x="29" y="325"/>
                  </a:cubicBezTo>
                  <a:cubicBezTo>
                    <a:pt x="14" y="318"/>
                    <a:pt x="7" y="297"/>
                    <a:pt x="8" y="282"/>
                  </a:cubicBezTo>
                  <a:cubicBezTo>
                    <a:pt x="9" y="250"/>
                    <a:pt x="34" y="221"/>
                    <a:pt x="67" y="222"/>
                  </a:cubicBezTo>
                  <a:cubicBezTo>
                    <a:pt x="70" y="222"/>
                    <a:pt x="70" y="218"/>
                    <a:pt x="67" y="218"/>
                  </a:cubicBezTo>
                  <a:cubicBezTo>
                    <a:pt x="67" y="218"/>
                    <a:pt x="66" y="218"/>
                    <a:pt x="66" y="218"/>
                  </a:cubicBezTo>
                  <a:cubicBezTo>
                    <a:pt x="66" y="214"/>
                    <a:pt x="64" y="211"/>
                    <a:pt x="64" y="207"/>
                  </a:cubicBezTo>
                  <a:cubicBezTo>
                    <a:pt x="63" y="204"/>
                    <a:pt x="63" y="199"/>
                    <a:pt x="62" y="195"/>
                  </a:cubicBezTo>
                  <a:cubicBezTo>
                    <a:pt x="63" y="194"/>
                    <a:pt x="64" y="193"/>
                    <a:pt x="66" y="192"/>
                  </a:cubicBezTo>
                  <a:cubicBezTo>
                    <a:pt x="67" y="192"/>
                    <a:pt x="68" y="191"/>
                    <a:pt x="68" y="190"/>
                  </a:cubicBezTo>
                  <a:cubicBezTo>
                    <a:pt x="70" y="188"/>
                    <a:pt x="73" y="187"/>
                    <a:pt x="75" y="187"/>
                  </a:cubicBezTo>
                  <a:cubicBezTo>
                    <a:pt x="78" y="186"/>
                    <a:pt x="81" y="187"/>
                    <a:pt x="83" y="188"/>
                  </a:cubicBezTo>
                  <a:cubicBezTo>
                    <a:pt x="84" y="189"/>
                    <a:pt x="85" y="190"/>
                    <a:pt x="86" y="190"/>
                  </a:cubicBezTo>
                  <a:cubicBezTo>
                    <a:pt x="97" y="229"/>
                    <a:pt x="125" y="308"/>
                    <a:pt x="71" y="324"/>
                  </a:cubicBezTo>
                  <a:moveTo>
                    <a:pt x="183" y="260"/>
                  </a:moveTo>
                  <a:cubicBezTo>
                    <a:pt x="172" y="278"/>
                    <a:pt x="150" y="296"/>
                    <a:pt x="129" y="281"/>
                  </a:cubicBezTo>
                  <a:cubicBezTo>
                    <a:pt x="115" y="270"/>
                    <a:pt x="114" y="252"/>
                    <a:pt x="108" y="236"/>
                  </a:cubicBezTo>
                  <a:cubicBezTo>
                    <a:pt x="108" y="235"/>
                    <a:pt x="107" y="235"/>
                    <a:pt x="106" y="235"/>
                  </a:cubicBezTo>
                  <a:cubicBezTo>
                    <a:pt x="102" y="219"/>
                    <a:pt x="97" y="205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cubicBezTo>
                    <a:pt x="93" y="185"/>
                    <a:pt x="100" y="166"/>
                    <a:pt x="111" y="174"/>
                  </a:cubicBezTo>
                  <a:cubicBezTo>
                    <a:pt x="117" y="180"/>
                    <a:pt x="119" y="191"/>
                    <a:pt x="122" y="199"/>
                  </a:cubicBezTo>
                  <a:cubicBezTo>
                    <a:pt x="123" y="200"/>
                    <a:pt x="126" y="199"/>
                    <a:pt x="126" y="197"/>
                  </a:cubicBezTo>
                  <a:cubicBezTo>
                    <a:pt x="125" y="196"/>
                    <a:pt x="125" y="195"/>
                    <a:pt x="125" y="194"/>
                  </a:cubicBezTo>
                  <a:cubicBezTo>
                    <a:pt x="142" y="190"/>
                    <a:pt x="167" y="186"/>
                    <a:pt x="180" y="200"/>
                  </a:cubicBezTo>
                  <a:cubicBezTo>
                    <a:pt x="195" y="217"/>
                    <a:pt x="193" y="242"/>
                    <a:pt x="183" y="26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3" name="CustomShape 31"/>
            <p:cNvSpPr/>
            <p:nvPr/>
          </p:nvSpPr>
          <p:spPr>
            <a:xfrm>
              <a:off x="1687680" y="4587840"/>
              <a:ext cx="64800" cy="80640"/>
            </a:xfrm>
            <a:custGeom>
              <a:avLst/>
              <a:gdLst/>
              <a:ahLst/>
              <a:cxnLst/>
              <a:rect l="l" t="t" r="r" b="b"/>
              <a:pathLst>
                <a:path w="18" h="22">
                  <a:moveTo>
                    <a:pt x="18" y="11"/>
                  </a:moveTo>
                  <a:cubicBezTo>
                    <a:pt x="17" y="5"/>
                    <a:pt x="11" y="0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5"/>
                    <a:pt x="1" y="8"/>
                    <a:pt x="0" y="11"/>
                  </a:cubicBezTo>
                  <a:cubicBezTo>
                    <a:pt x="0" y="16"/>
                    <a:pt x="2" y="22"/>
                    <a:pt x="8" y="22"/>
                  </a:cubicBezTo>
                  <a:cubicBezTo>
                    <a:pt x="14" y="22"/>
                    <a:pt x="18" y="17"/>
                    <a:pt x="18" y="11"/>
                  </a:cubicBezTo>
                  <a:moveTo>
                    <a:pt x="11" y="14"/>
                  </a:moveTo>
                  <a:cubicBezTo>
                    <a:pt x="10" y="17"/>
                    <a:pt x="7" y="16"/>
                    <a:pt x="6" y="14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3" y="11"/>
                    <a:pt x="11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4" name="CustomShape 32"/>
            <p:cNvSpPr/>
            <p:nvPr/>
          </p:nvSpPr>
          <p:spPr>
            <a:xfrm>
              <a:off x="1559160" y="4957920"/>
              <a:ext cx="101520" cy="98280"/>
            </a:xfrm>
            <a:custGeom>
              <a:avLst/>
              <a:gdLst/>
              <a:ahLst/>
              <a:cxnLst/>
              <a:rect l="l" t="t" r="r" b="b"/>
              <a:pathLst>
                <a:path w="28" h="27">
                  <a:moveTo>
                    <a:pt x="25" y="1"/>
                  </a:moveTo>
                  <a:cubicBezTo>
                    <a:pt x="19" y="2"/>
                    <a:pt x="15" y="5"/>
                    <a:pt x="10" y="9"/>
                  </a:cubicBezTo>
                  <a:cubicBezTo>
                    <a:pt x="7" y="13"/>
                    <a:pt x="0" y="21"/>
                    <a:pt x="4" y="26"/>
                  </a:cubicBezTo>
                  <a:cubicBezTo>
                    <a:pt x="5" y="27"/>
                    <a:pt x="6" y="27"/>
                    <a:pt x="8" y="27"/>
                  </a:cubicBezTo>
                  <a:cubicBezTo>
                    <a:pt x="12" y="25"/>
                    <a:pt x="13" y="18"/>
                    <a:pt x="16" y="15"/>
                  </a:cubicBezTo>
                  <a:cubicBezTo>
                    <a:pt x="19" y="11"/>
                    <a:pt x="23" y="6"/>
                    <a:pt x="27" y="3"/>
                  </a:cubicBezTo>
                  <a:cubicBezTo>
                    <a:pt x="28" y="2"/>
                    <a:pt x="27" y="0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CustomShape 33"/>
            <p:cNvSpPr/>
            <p:nvPr/>
          </p:nvSpPr>
          <p:spPr>
            <a:xfrm>
              <a:off x="1551240" y="5060880"/>
              <a:ext cx="25200" cy="36360"/>
            </a:xfrm>
            <a:custGeom>
              <a:avLst/>
              <a:gdLst/>
              <a:ahLst/>
              <a:cxnLst/>
              <a:rect l="l" t="t" r="r" b="b"/>
              <a:pathLst>
                <a:path w="7" h="10">
                  <a:moveTo>
                    <a:pt x="7" y="6"/>
                  </a:moveTo>
                  <a:cubicBezTo>
                    <a:pt x="6" y="5"/>
                    <a:pt x="5" y="4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6" y="9"/>
                    <a:pt x="7" y="7"/>
                    <a:pt x="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6" name="CustomShape 34"/>
            <p:cNvSpPr/>
            <p:nvPr/>
          </p:nvSpPr>
          <p:spPr>
            <a:xfrm>
              <a:off x="2086200" y="4840200"/>
              <a:ext cx="63360" cy="66600"/>
            </a:xfrm>
            <a:custGeom>
              <a:avLst/>
              <a:gdLst/>
              <a:ahLst/>
              <a:cxnLst/>
              <a:rect l="l" t="t" r="r" b="b"/>
              <a:pathLst>
                <a:path w="17" h="18">
                  <a:moveTo>
                    <a:pt x="11" y="5"/>
                  </a:moveTo>
                  <a:cubicBezTo>
                    <a:pt x="8" y="2"/>
                    <a:pt x="5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5" y="5"/>
                    <a:pt x="8" y="11"/>
                    <a:pt x="11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7" y="16"/>
                    <a:pt x="17" y="15"/>
                  </a:cubicBezTo>
                  <a:cubicBezTo>
                    <a:pt x="16" y="11"/>
                    <a:pt x="14" y="8"/>
                    <a:pt x="1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7" name="CustomShape 35"/>
            <p:cNvSpPr/>
            <p:nvPr/>
          </p:nvSpPr>
          <p:spPr>
            <a:xfrm>
              <a:off x="1411200" y="5657760"/>
              <a:ext cx="268200" cy="190440"/>
            </a:xfrm>
            <a:custGeom>
              <a:avLst/>
              <a:gdLst/>
              <a:ahLst/>
              <a:cxnLst/>
              <a:rect l="l" t="t" r="r" b="b"/>
              <a:pathLst>
                <a:path w="73" h="52">
                  <a:moveTo>
                    <a:pt x="53" y="37"/>
                  </a:moveTo>
                  <a:cubicBezTo>
                    <a:pt x="56" y="26"/>
                    <a:pt x="64" y="17"/>
                    <a:pt x="73" y="10"/>
                  </a:cubicBezTo>
                  <a:cubicBezTo>
                    <a:pt x="72" y="8"/>
                    <a:pt x="72" y="6"/>
                    <a:pt x="71" y="5"/>
                  </a:cubicBezTo>
                  <a:cubicBezTo>
                    <a:pt x="70" y="3"/>
                    <a:pt x="68" y="2"/>
                    <a:pt x="67" y="0"/>
                  </a:cubicBezTo>
                  <a:cubicBezTo>
                    <a:pt x="66" y="0"/>
                    <a:pt x="66" y="1"/>
                    <a:pt x="65" y="1"/>
                  </a:cubicBezTo>
                  <a:cubicBezTo>
                    <a:pt x="51" y="6"/>
                    <a:pt x="37" y="13"/>
                    <a:pt x="25" y="23"/>
                  </a:cubicBezTo>
                  <a:cubicBezTo>
                    <a:pt x="16" y="31"/>
                    <a:pt x="8" y="41"/>
                    <a:pt x="0" y="52"/>
                  </a:cubicBezTo>
                  <a:cubicBezTo>
                    <a:pt x="15" y="40"/>
                    <a:pt x="34" y="33"/>
                    <a:pt x="53" y="37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8" name="CustomShape 36"/>
            <p:cNvSpPr/>
            <p:nvPr/>
          </p:nvSpPr>
          <p:spPr>
            <a:xfrm>
              <a:off x="1279440" y="5816520"/>
              <a:ext cx="557280" cy="780840"/>
            </a:xfrm>
            <a:custGeom>
              <a:avLst/>
              <a:gdLst/>
              <a:ahLst/>
              <a:cxnLst/>
              <a:rect l="l" t="t" r="r" b="b"/>
              <a:pathLst>
                <a:path w="152" h="213">
                  <a:moveTo>
                    <a:pt x="83" y="147"/>
                  </a:moveTo>
                  <a:cubicBezTo>
                    <a:pt x="70" y="110"/>
                    <a:pt x="75" y="50"/>
                    <a:pt x="106" y="22"/>
                  </a:cubicBezTo>
                  <a:cubicBezTo>
                    <a:pt x="95" y="19"/>
                    <a:pt x="86" y="12"/>
                    <a:pt x="88" y="0"/>
                  </a:cubicBezTo>
                  <a:cubicBezTo>
                    <a:pt x="72" y="3"/>
                    <a:pt x="58" y="4"/>
                    <a:pt x="44" y="13"/>
                  </a:cubicBezTo>
                  <a:cubicBezTo>
                    <a:pt x="33" y="20"/>
                    <a:pt x="25" y="29"/>
                    <a:pt x="18" y="40"/>
                  </a:cubicBezTo>
                  <a:cubicBezTo>
                    <a:pt x="2" y="73"/>
                    <a:pt x="0" y="111"/>
                    <a:pt x="16" y="146"/>
                  </a:cubicBezTo>
                  <a:cubicBezTo>
                    <a:pt x="33" y="181"/>
                    <a:pt x="67" y="202"/>
                    <a:pt x="104" y="209"/>
                  </a:cubicBezTo>
                  <a:cubicBezTo>
                    <a:pt x="118" y="211"/>
                    <a:pt x="135" y="213"/>
                    <a:pt x="152" y="212"/>
                  </a:cubicBezTo>
                  <a:cubicBezTo>
                    <a:pt x="121" y="203"/>
                    <a:pt x="93" y="177"/>
                    <a:pt x="83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37"/>
            <p:cNvSpPr/>
            <p:nvPr/>
          </p:nvSpPr>
          <p:spPr>
            <a:xfrm>
              <a:off x="1565280" y="5889600"/>
              <a:ext cx="447480" cy="699840"/>
            </a:xfrm>
            <a:custGeom>
              <a:avLst/>
              <a:gdLst/>
              <a:ahLst/>
              <a:cxnLst/>
              <a:rect l="l" t="t" r="r" b="b"/>
              <a:pathLst>
                <a:path w="122" h="191">
                  <a:moveTo>
                    <a:pt x="120" y="91"/>
                  </a:moveTo>
                  <a:cubicBezTo>
                    <a:pt x="118" y="53"/>
                    <a:pt x="106" y="24"/>
                    <a:pt x="78" y="0"/>
                  </a:cubicBezTo>
                  <a:cubicBezTo>
                    <a:pt x="73" y="2"/>
                    <a:pt x="69" y="3"/>
                    <a:pt x="64" y="4"/>
                  </a:cubicBezTo>
                  <a:cubicBezTo>
                    <a:pt x="56" y="5"/>
                    <a:pt x="44" y="5"/>
                    <a:pt x="33" y="3"/>
                  </a:cubicBezTo>
                  <a:cubicBezTo>
                    <a:pt x="7" y="33"/>
                    <a:pt x="0" y="85"/>
                    <a:pt x="11" y="122"/>
                  </a:cubicBezTo>
                  <a:cubicBezTo>
                    <a:pt x="24" y="161"/>
                    <a:pt x="56" y="177"/>
                    <a:pt x="92" y="191"/>
                  </a:cubicBezTo>
                  <a:cubicBezTo>
                    <a:pt x="92" y="191"/>
                    <a:pt x="92" y="191"/>
                    <a:pt x="92" y="190"/>
                  </a:cubicBezTo>
                  <a:cubicBezTo>
                    <a:pt x="118" y="166"/>
                    <a:pt x="122" y="125"/>
                    <a:pt x="120" y="91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8"/>
            <p:cNvSpPr/>
            <p:nvPr/>
          </p:nvSpPr>
          <p:spPr>
            <a:xfrm>
              <a:off x="1683000" y="5632560"/>
              <a:ext cx="290520" cy="69840"/>
            </a:xfrm>
            <a:custGeom>
              <a:avLst/>
              <a:gdLst/>
              <a:ahLst/>
              <a:cxnLst/>
              <a:rect l="l" t="t" r="r" b="b"/>
              <a:pathLst>
                <a:path w="79" h="19">
                  <a:moveTo>
                    <a:pt x="16" y="8"/>
                  </a:moveTo>
                  <a:cubicBezTo>
                    <a:pt x="20" y="6"/>
                    <a:pt x="25" y="5"/>
                    <a:pt x="29" y="5"/>
                  </a:cubicBezTo>
                  <a:cubicBezTo>
                    <a:pt x="30" y="4"/>
                    <a:pt x="31" y="4"/>
                    <a:pt x="33" y="4"/>
                  </a:cubicBezTo>
                  <a:cubicBezTo>
                    <a:pt x="33" y="4"/>
                    <a:pt x="34" y="4"/>
                    <a:pt x="34" y="5"/>
                  </a:cubicBezTo>
                  <a:cubicBezTo>
                    <a:pt x="44" y="5"/>
                    <a:pt x="55" y="10"/>
                    <a:pt x="61" y="19"/>
                  </a:cubicBezTo>
                  <a:cubicBezTo>
                    <a:pt x="63" y="15"/>
                    <a:pt x="66" y="13"/>
                    <a:pt x="68" y="10"/>
                  </a:cubicBezTo>
                  <a:cubicBezTo>
                    <a:pt x="71" y="7"/>
                    <a:pt x="75" y="5"/>
                    <a:pt x="79" y="3"/>
                  </a:cubicBezTo>
                  <a:cubicBezTo>
                    <a:pt x="53" y="0"/>
                    <a:pt x="25" y="1"/>
                    <a:pt x="0" y="6"/>
                  </a:cubicBezTo>
                  <a:cubicBezTo>
                    <a:pt x="1" y="8"/>
                    <a:pt x="2" y="11"/>
                    <a:pt x="3" y="14"/>
                  </a:cubicBezTo>
                  <a:cubicBezTo>
                    <a:pt x="7" y="12"/>
                    <a:pt x="11" y="10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1" name="CustomShape 39"/>
            <p:cNvSpPr/>
            <p:nvPr/>
          </p:nvSpPr>
          <p:spPr>
            <a:xfrm>
              <a:off x="1609920" y="5668920"/>
              <a:ext cx="318960" cy="209520"/>
            </a:xfrm>
            <a:custGeom>
              <a:avLst/>
              <a:gdLst/>
              <a:ahLst/>
              <a:cxnLst/>
              <a:rect l="l" t="t" r="r" b="b"/>
              <a:pathLst>
                <a:path w="87" h="57">
                  <a:moveTo>
                    <a:pt x="34" y="5"/>
                  </a:moveTo>
                  <a:cubicBezTo>
                    <a:pt x="34" y="6"/>
                    <a:pt x="33" y="5"/>
                    <a:pt x="32" y="5"/>
                  </a:cubicBezTo>
                  <a:cubicBezTo>
                    <a:pt x="25" y="9"/>
                    <a:pt x="18" y="15"/>
                    <a:pt x="13" y="22"/>
                  </a:cubicBezTo>
                  <a:cubicBezTo>
                    <a:pt x="7" y="30"/>
                    <a:pt x="0" y="44"/>
                    <a:pt x="11" y="51"/>
                  </a:cubicBezTo>
                  <a:cubicBezTo>
                    <a:pt x="18" y="55"/>
                    <a:pt x="30" y="56"/>
                    <a:pt x="38" y="56"/>
                  </a:cubicBezTo>
                  <a:cubicBezTo>
                    <a:pt x="57" y="57"/>
                    <a:pt x="87" y="48"/>
                    <a:pt x="80" y="23"/>
                  </a:cubicBezTo>
                  <a:cubicBezTo>
                    <a:pt x="74" y="3"/>
                    <a:pt x="52" y="0"/>
                    <a:pt x="34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2" name="CustomShape 40"/>
            <p:cNvSpPr/>
            <p:nvPr/>
          </p:nvSpPr>
          <p:spPr>
            <a:xfrm>
              <a:off x="1920960" y="5646600"/>
              <a:ext cx="477720" cy="511200"/>
            </a:xfrm>
            <a:custGeom>
              <a:avLst/>
              <a:gdLst/>
              <a:ahLst/>
              <a:cxnLst/>
              <a:rect l="l" t="t" r="r" b="b"/>
              <a:pathLst>
                <a:path w="130" h="139">
                  <a:moveTo>
                    <a:pt x="36" y="2"/>
                  </a:moveTo>
                  <a:cubicBezTo>
                    <a:pt x="31" y="1"/>
                    <a:pt x="26" y="0"/>
                    <a:pt x="21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16" y="4"/>
                    <a:pt x="12" y="7"/>
                    <a:pt x="8" y="11"/>
                  </a:cubicBezTo>
                  <a:cubicBezTo>
                    <a:pt x="5" y="13"/>
                    <a:pt x="3" y="17"/>
                    <a:pt x="0" y="20"/>
                  </a:cubicBezTo>
                  <a:cubicBezTo>
                    <a:pt x="1" y="22"/>
                    <a:pt x="2" y="24"/>
                    <a:pt x="3" y="27"/>
                  </a:cubicBezTo>
                  <a:cubicBezTo>
                    <a:pt x="3" y="29"/>
                    <a:pt x="4" y="31"/>
                    <a:pt x="4" y="32"/>
                  </a:cubicBezTo>
                  <a:cubicBezTo>
                    <a:pt x="18" y="27"/>
                    <a:pt x="29" y="35"/>
                    <a:pt x="44" y="40"/>
                  </a:cubicBezTo>
                  <a:cubicBezTo>
                    <a:pt x="59" y="47"/>
                    <a:pt x="70" y="54"/>
                    <a:pt x="82" y="65"/>
                  </a:cubicBezTo>
                  <a:cubicBezTo>
                    <a:pt x="104" y="85"/>
                    <a:pt x="121" y="110"/>
                    <a:pt x="124" y="139"/>
                  </a:cubicBezTo>
                  <a:cubicBezTo>
                    <a:pt x="130" y="112"/>
                    <a:pt x="128" y="85"/>
                    <a:pt x="115" y="59"/>
                  </a:cubicBezTo>
                  <a:cubicBezTo>
                    <a:pt x="99" y="27"/>
                    <a:pt x="71" y="7"/>
                    <a:pt x="36" y="2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3" name="CustomShape 41"/>
            <p:cNvSpPr/>
            <p:nvPr/>
          </p:nvSpPr>
          <p:spPr>
            <a:xfrm>
              <a:off x="1870200" y="5786640"/>
              <a:ext cx="487080" cy="799920"/>
            </a:xfrm>
            <a:custGeom>
              <a:avLst/>
              <a:gdLst/>
              <a:ahLst/>
              <a:cxnLst/>
              <a:rect l="l" t="t" r="r" b="b"/>
              <a:pathLst>
                <a:path w="133" h="218">
                  <a:moveTo>
                    <a:pt x="18" y="0"/>
                  </a:moveTo>
                  <a:cubicBezTo>
                    <a:pt x="17" y="11"/>
                    <a:pt x="10" y="19"/>
                    <a:pt x="0" y="25"/>
                  </a:cubicBezTo>
                  <a:cubicBezTo>
                    <a:pt x="32" y="42"/>
                    <a:pt x="43" y="83"/>
                    <a:pt x="46" y="116"/>
                  </a:cubicBezTo>
                  <a:cubicBezTo>
                    <a:pt x="47" y="138"/>
                    <a:pt x="47" y="160"/>
                    <a:pt x="39" y="182"/>
                  </a:cubicBezTo>
                  <a:cubicBezTo>
                    <a:pt x="34" y="195"/>
                    <a:pt x="29" y="209"/>
                    <a:pt x="18" y="218"/>
                  </a:cubicBezTo>
                  <a:cubicBezTo>
                    <a:pt x="35" y="215"/>
                    <a:pt x="52" y="210"/>
                    <a:pt x="65" y="202"/>
                  </a:cubicBezTo>
                  <a:cubicBezTo>
                    <a:pt x="96" y="183"/>
                    <a:pt x="121" y="153"/>
                    <a:pt x="133" y="119"/>
                  </a:cubicBezTo>
                  <a:cubicBezTo>
                    <a:pt x="129" y="88"/>
                    <a:pt x="121" y="63"/>
                    <a:pt x="98" y="40"/>
                  </a:cubicBezTo>
                  <a:cubicBezTo>
                    <a:pt x="77" y="20"/>
                    <a:pt x="47" y="0"/>
                    <a:pt x="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4" name="CustomShape 42"/>
            <p:cNvSpPr/>
            <p:nvPr/>
          </p:nvSpPr>
          <p:spPr>
            <a:xfrm>
              <a:off x="1287360" y="6013440"/>
              <a:ext cx="549000" cy="583920"/>
            </a:xfrm>
            <a:custGeom>
              <a:avLst/>
              <a:gdLst/>
              <a:ahLst/>
              <a:cxnLst/>
              <a:rect l="l" t="t" r="r" b="b"/>
              <a:pathLst>
                <a:path w="150" h="159">
                  <a:moveTo>
                    <a:pt x="82" y="97"/>
                  </a:moveTo>
                  <a:cubicBezTo>
                    <a:pt x="54" y="86"/>
                    <a:pt x="32" y="67"/>
                    <a:pt x="21" y="36"/>
                  </a:cubicBezTo>
                  <a:cubicBezTo>
                    <a:pt x="19" y="29"/>
                    <a:pt x="13" y="14"/>
                    <a:pt x="10" y="0"/>
                  </a:cubicBezTo>
                  <a:cubicBezTo>
                    <a:pt x="0" y="30"/>
                    <a:pt x="0" y="62"/>
                    <a:pt x="14" y="92"/>
                  </a:cubicBezTo>
                  <a:cubicBezTo>
                    <a:pt x="31" y="127"/>
                    <a:pt x="65" y="148"/>
                    <a:pt x="102" y="155"/>
                  </a:cubicBezTo>
                  <a:cubicBezTo>
                    <a:pt x="116" y="157"/>
                    <a:pt x="133" y="159"/>
                    <a:pt x="150" y="158"/>
                  </a:cubicBezTo>
                  <a:cubicBezTo>
                    <a:pt x="120" y="149"/>
                    <a:pt x="94" y="125"/>
                    <a:pt x="82" y="97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5" name="CustomShape 43"/>
            <p:cNvSpPr/>
            <p:nvPr/>
          </p:nvSpPr>
          <p:spPr>
            <a:xfrm>
              <a:off x="1629000" y="6380280"/>
              <a:ext cx="369720" cy="209520"/>
            </a:xfrm>
            <a:custGeom>
              <a:avLst/>
              <a:gdLst/>
              <a:ahLst/>
              <a:cxnLst/>
              <a:rect l="l" t="t" r="r" b="b"/>
              <a:pathLst>
                <a:path w="101" h="57">
                  <a:moveTo>
                    <a:pt x="25" y="5"/>
                  </a:moveTo>
                  <a:cubicBezTo>
                    <a:pt x="16" y="4"/>
                    <a:pt x="8" y="2"/>
                    <a:pt x="0" y="0"/>
                  </a:cubicBezTo>
                  <a:cubicBezTo>
                    <a:pt x="14" y="30"/>
                    <a:pt x="43" y="45"/>
                    <a:pt x="75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90" y="42"/>
                    <a:pt x="98" y="22"/>
                    <a:pt x="101" y="2"/>
                  </a:cubicBezTo>
                  <a:cubicBezTo>
                    <a:pt x="75" y="7"/>
                    <a:pt x="49" y="8"/>
                    <a:pt x="25" y="5"/>
                  </a:cubicBezTo>
                  <a:close/>
                </a:path>
              </a:pathLst>
            </a:custGeom>
            <a:solidFill>
              <a:srgbClr val="C4623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6" name="CustomShape 44"/>
            <p:cNvSpPr/>
            <p:nvPr/>
          </p:nvSpPr>
          <p:spPr>
            <a:xfrm>
              <a:off x="1936800" y="6222960"/>
              <a:ext cx="420480" cy="363240"/>
            </a:xfrm>
            <a:custGeom>
              <a:avLst/>
              <a:gdLst/>
              <a:ahLst/>
              <a:cxnLst/>
              <a:rect l="l" t="t" r="r" b="b"/>
              <a:pathLst>
                <a:path w="115" h="99">
                  <a:moveTo>
                    <a:pt x="26" y="43"/>
                  </a:moveTo>
                  <a:cubicBezTo>
                    <a:pt x="25" y="49"/>
                    <a:pt x="23" y="56"/>
                    <a:pt x="21" y="63"/>
                  </a:cubicBezTo>
                  <a:cubicBezTo>
                    <a:pt x="16" y="76"/>
                    <a:pt x="11" y="90"/>
                    <a:pt x="0" y="99"/>
                  </a:cubicBezTo>
                  <a:cubicBezTo>
                    <a:pt x="17" y="96"/>
                    <a:pt x="34" y="91"/>
                    <a:pt x="47" y="83"/>
                  </a:cubicBezTo>
                  <a:cubicBezTo>
                    <a:pt x="78" y="64"/>
                    <a:pt x="103" y="34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90" y="20"/>
                    <a:pt x="59" y="34"/>
                    <a:pt x="26" y="43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7" name="CustomShape 45"/>
            <p:cNvSpPr/>
            <p:nvPr/>
          </p:nvSpPr>
          <p:spPr>
            <a:xfrm>
              <a:off x="1819440" y="5948280"/>
              <a:ext cx="149040" cy="296640"/>
            </a:xfrm>
            <a:custGeom>
              <a:avLst/>
              <a:gdLst/>
              <a:ahLst/>
              <a:cxnLst/>
              <a:rect l="l" t="t" r="r" b="b"/>
              <a:pathLst>
                <a:path w="41" h="81">
                  <a:moveTo>
                    <a:pt x="32" y="40"/>
                  </a:moveTo>
                  <a:cubicBezTo>
                    <a:pt x="27" y="24"/>
                    <a:pt x="18" y="11"/>
                    <a:pt x="4" y="1"/>
                  </a:cubicBezTo>
                  <a:cubicBezTo>
                    <a:pt x="2" y="0"/>
                    <a:pt x="0" y="4"/>
                    <a:pt x="2" y="5"/>
                  </a:cubicBezTo>
                  <a:cubicBezTo>
                    <a:pt x="14" y="15"/>
                    <a:pt x="18" y="33"/>
                    <a:pt x="20" y="47"/>
                  </a:cubicBezTo>
                  <a:cubicBezTo>
                    <a:pt x="22" y="57"/>
                    <a:pt x="21" y="72"/>
                    <a:pt x="28" y="80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41" y="70"/>
                    <a:pt x="35" y="51"/>
                    <a:pt x="32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8" name="CustomShape 46"/>
            <p:cNvSpPr/>
            <p:nvPr/>
          </p:nvSpPr>
          <p:spPr>
            <a:xfrm>
              <a:off x="1900440" y="6273720"/>
              <a:ext cx="61920" cy="63360"/>
            </a:xfrm>
            <a:custGeom>
              <a:avLst/>
              <a:gdLst/>
              <a:ahLst/>
              <a:cxnLst/>
              <a:rect l="l" t="t" r="r" b="b"/>
              <a:pathLst>
                <a:path w="17" h="17">
                  <a:moveTo>
                    <a:pt x="15" y="6"/>
                  </a:moveTo>
                  <a:cubicBezTo>
                    <a:pt x="14" y="4"/>
                    <a:pt x="13" y="3"/>
                    <a:pt x="12" y="2"/>
                  </a:cubicBezTo>
                  <a:cubicBezTo>
                    <a:pt x="11" y="1"/>
                    <a:pt x="9" y="1"/>
                    <a:pt x="8" y="0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4"/>
                    <a:pt x="4" y="15"/>
                    <a:pt x="6" y="16"/>
                  </a:cubicBezTo>
                  <a:cubicBezTo>
                    <a:pt x="9" y="17"/>
                    <a:pt x="12" y="17"/>
                    <a:pt x="14" y="15"/>
                  </a:cubicBezTo>
                  <a:cubicBezTo>
                    <a:pt x="16" y="13"/>
                    <a:pt x="17" y="9"/>
                    <a:pt x="1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9" name="CustomShape 47"/>
            <p:cNvSpPr/>
            <p:nvPr/>
          </p:nvSpPr>
          <p:spPr>
            <a:xfrm>
              <a:off x="1257480" y="5592960"/>
              <a:ext cx="1206360" cy="1041120"/>
            </a:xfrm>
            <a:custGeom>
              <a:avLst/>
              <a:gdLst/>
              <a:ahLst/>
              <a:cxnLst/>
              <a:rect l="l" t="t" r="r" b="b"/>
              <a:pathLst>
                <a:path w="329" h="284">
                  <a:moveTo>
                    <a:pt x="291" y="51"/>
                  </a:moveTo>
                  <a:cubicBezTo>
                    <a:pt x="272" y="24"/>
                    <a:pt x="243" y="11"/>
                    <a:pt x="211" y="7"/>
                  </a:cubicBezTo>
                  <a:cubicBezTo>
                    <a:pt x="175" y="3"/>
                    <a:pt x="130" y="0"/>
                    <a:pt x="97" y="16"/>
                  </a:cubicBezTo>
                  <a:cubicBezTo>
                    <a:pt x="96" y="17"/>
                    <a:pt x="96" y="17"/>
                    <a:pt x="95" y="18"/>
                  </a:cubicBezTo>
                  <a:cubicBezTo>
                    <a:pt x="76" y="26"/>
                    <a:pt x="59" y="36"/>
                    <a:pt x="45" y="54"/>
                  </a:cubicBezTo>
                  <a:cubicBezTo>
                    <a:pt x="25" y="79"/>
                    <a:pt x="5" y="109"/>
                    <a:pt x="4" y="142"/>
                  </a:cubicBezTo>
                  <a:cubicBezTo>
                    <a:pt x="0" y="214"/>
                    <a:pt x="43" y="269"/>
                    <a:pt x="114" y="279"/>
                  </a:cubicBezTo>
                  <a:cubicBezTo>
                    <a:pt x="147" y="284"/>
                    <a:pt x="190" y="283"/>
                    <a:pt x="221" y="270"/>
                  </a:cubicBezTo>
                  <a:cubicBezTo>
                    <a:pt x="248" y="260"/>
                    <a:pt x="271" y="238"/>
                    <a:pt x="287" y="215"/>
                  </a:cubicBezTo>
                  <a:cubicBezTo>
                    <a:pt x="322" y="166"/>
                    <a:pt x="329" y="100"/>
                    <a:pt x="291" y="51"/>
                  </a:cubicBezTo>
                  <a:moveTo>
                    <a:pt x="195" y="14"/>
                  </a:moveTo>
                  <a:cubicBezTo>
                    <a:pt x="191" y="16"/>
                    <a:pt x="187" y="18"/>
                    <a:pt x="184" y="21"/>
                  </a:cubicBezTo>
                  <a:cubicBezTo>
                    <a:pt x="182" y="24"/>
                    <a:pt x="179" y="26"/>
                    <a:pt x="177" y="30"/>
                  </a:cubicBezTo>
                  <a:cubicBezTo>
                    <a:pt x="171" y="21"/>
                    <a:pt x="160" y="16"/>
                    <a:pt x="150" y="16"/>
                  </a:cubicBezTo>
                  <a:cubicBezTo>
                    <a:pt x="150" y="15"/>
                    <a:pt x="149" y="15"/>
                    <a:pt x="149" y="15"/>
                  </a:cubicBezTo>
                  <a:cubicBezTo>
                    <a:pt x="147" y="15"/>
                    <a:pt x="146" y="15"/>
                    <a:pt x="145" y="16"/>
                  </a:cubicBezTo>
                  <a:cubicBezTo>
                    <a:pt x="141" y="16"/>
                    <a:pt x="136" y="17"/>
                    <a:pt x="132" y="19"/>
                  </a:cubicBezTo>
                  <a:cubicBezTo>
                    <a:pt x="127" y="21"/>
                    <a:pt x="123" y="23"/>
                    <a:pt x="119" y="25"/>
                  </a:cubicBezTo>
                  <a:cubicBezTo>
                    <a:pt x="118" y="22"/>
                    <a:pt x="117" y="19"/>
                    <a:pt x="116" y="17"/>
                  </a:cubicBezTo>
                  <a:cubicBezTo>
                    <a:pt x="141" y="12"/>
                    <a:pt x="169" y="11"/>
                    <a:pt x="195" y="14"/>
                  </a:cubicBezTo>
                  <a:moveTo>
                    <a:pt x="128" y="26"/>
                  </a:moveTo>
                  <a:cubicBezTo>
                    <a:pt x="129" y="26"/>
                    <a:pt x="130" y="27"/>
                    <a:pt x="130" y="26"/>
                  </a:cubicBezTo>
                  <a:cubicBezTo>
                    <a:pt x="148" y="21"/>
                    <a:pt x="170" y="24"/>
                    <a:pt x="176" y="44"/>
                  </a:cubicBezTo>
                  <a:cubicBezTo>
                    <a:pt x="183" y="69"/>
                    <a:pt x="153" y="78"/>
                    <a:pt x="134" y="77"/>
                  </a:cubicBezTo>
                  <a:cubicBezTo>
                    <a:pt x="126" y="77"/>
                    <a:pt x="114" y="76"/>
                    <a:pt x="107" y="72"/>
                  </a:cubicBezTo>
                  <a:cubicBezTo>
                    <a:pt x="96" y="65"/>
                    <a:pt x="103" y="51"/>
                    <a:pt x="109" y="43"/>
                  </a:cubicBezTo>
                  <a:cubicBezTo>
                    <a:pt x="114" y="36"/>
                    <a:pt x="121" y="30"/>
                    <a:pt x="128" y="26"/>
                  </a:cubicBezTo>
                  <a:moveTo>
                    <a:pt x="67" y="41"/>
                  </a:moveTo>
                  <a:cubicBezTo>
                    <a:pt x="79" y="31"/>
                    <a:pt x="93" y="24"/>
                    <a:pt x="107" y="19"/>
                  </a:cubicBezTo>
                  <a:cubicBezTo>
                    <a:pt x="108" y="19"/>
                    <a:pt x="108" y="18"/>
                    <a:pt x="109" y="18"/>
                  </a:cubicBezTo>
                  <a:cubicBezTo>
                    <a:pt x="110" y="20"/>
                    <a:pt x="112" y="21"/>
                    <a:pt x="113" y="23"/>
                  </a:cubicBezTo>
                  <a:cubicBezTo>
                    <a:pt x="114" y="24"/>
                    <a:pt x="114" y="26"/>
                    <a:pt x="115" y="28"/>
                  </a:cubicBezTo>
                  <a:cubicBezTo>
                    <a:pt x="106" y="35"/>
                    <a:pt x="98" y="44"/>
                    <a:pt x="95" y="55"/>
                  </a:cubicBezTo>
                  <a:cubicBezTo>
                    <a:pt x="76" y="51"/>
                    <a:pt x="57" y="58"/>
                    <a:pt x="42" y="70"/>
                  </a:cubicBezTo>
                  <a:cubicBezTo>
                    <a:pt x="50" y="59"/>
                    <a:pt x="58" y="49"/>
                    <a:pt x="67" y="41"/>
                  </a:cubicBezTo>
                  <a:moveTo>
                    <a:pt x="110" y="270"/>
                  </a:moveTo>
                  <a:cubicBezTo>
                    <a:pt x="73" y="263"/>
                    <a:pt x="39" y="242"/>
                    <a:pt x="22" y="207"/>
                  </a:cubicBezTo>
                  <a:cubicBezTo>
                    <a:pt x="6" y="172"/>
                    <a:pt x="8" y="134"/>
                    <a:pt x="24" y="101"/>
                  </a:cubicBezTo>
                  <a:cubicBezTo>
                    <a:pt x="31" y="90"/>
                    <a:pt x="39" y="81"/>
                    <a:pt x="50" y="74"/>
                  </a:cubicBezTo>
                  <a:cubicBezTo>
                    <a:pt x="64" y="65"/>
                    <a:pt x="78" y="64"/>
                    <a:pt x="94" y="61"/>
                  </a:cubicBezTo>
                  <a:cubicBezTo>
                    <a:pt x="92" y="73"/>
                    <a:pt x="101" y="80"/>
                    <a:pt x="112" y="83"/>
                  </a:cubicBezTo>
                  <a:cubicBezTo>
                    <a:pt x="81" y="111"/>
                    <a:pt x="76" y="171"/>
                    <a:pt x="89" y="208"/>
                  </a:cubicBezTo>
                  <a:cubicBezTo>
                    <a:pt x="99" y="238"/>
                    <a:pt x="127" y="264"/>
                    <a:pt x="158" y="273"/>
                  </a:cubicBezTo>
                  <a:cubicBezTo>
                    <a:pt x="141" y="274"/>
                    <a:pt x="124" y="272"/>
                    <a:pt x="110" y="270"/>
                  </a:cubicBezTo>
                  <a:moveTo>
                    <a:pt x="176" y="272"/>
                  </a:moveTo>
                  <a:cubicBezTo>
                    <a:pt x="140" y="258"/>
                    <a:pt x="108" y="242"/>
                    <a:pt x="95" y="203"/>
                  </a:cubicBezTo>
                  <a:cubicBezTo>
                    <a:pt x="84" y="166"/>
                    <a:pt x="91" y="114"/>
                    <a:pt x="117" y="84"/>
                  </a:cubicBezTo>
                  <a:cubicBezTo>
                    <a:pt x="128" y="86"/>
                    <a:pt x="140" y="86"/>
                    <a:pt x="148" y="85"/>
                  </a:cubicBezTo>
                  <a:cubicBezTo>
                    <a:pt x="153" y="84"/>
                    <a:pt x="157" y="83"/>
                    <a:pt x="162" y="81"/>
                  </a:cubicBezTo>
                  <a:cubicBezTo>
                    <a:pt x="190" y="105"/>
                    <a:pt x="202" y="134"/>
                    <a:pt x="204" y="172"/>
                  </a:cubicBezTo>
                  <a:cubicBezTo>
                    <a:pt x="206" y="206"/>
                    <a:pt x="202" y="247"/>
                    <a:pt x="176" y="271"/>
                  </a:cubicBezTo>
                  <a:cubicBezTo>
                    <a:pt x="176" y="272"/>
                    <a:pt x="176" y="272"/>
                    <a:pt x="176" y="272"/>
                  </a:cubicBezTo>
                  <a:moveTo>
                    <a:pt x="232" y="255"/>
                  </a:moveTo>
                  <a:cubicBezTo>
                    <a:pt x="219" y="263"/>
                    <a:pt x="202" y="268"/>
                    <a:pt x="185" y="271"/>
                  </a:cubicBezTo>
                  <a:cubicBezTo>
                    <a:pt x="196" y="262"/>
                    <a:pt x="201" y="248"/>
                    <a:pt x="206" y="235"/>
                  </a:cubicBezTo>
                  <a:cubicBezTo>
                    <a:pt x="214" y="213"/>
                    <a:pt x="214" y="191"/>
                    <a:pt x="213" y="169"/>
                  </a:cubicBezTo>
                  <a:cubicBezTo>
                    <a:pt x="210" y="136"/>
                    <a:pt x="199" y="95"/>
                    <a:pt x="167" y="78"/>
                  </a:cubicBezTo>
                  <a:cubicBezTo>
                    <a:pt x="177" y="72"/>
                    <a:pt x="184" y="64"/>
                    <a:pt x="185" y="53"/>
                  </a:cubicBezTo>
                  <a:cubicBezTo>
                    <a:pt x="214" y="53"/>
                    <a:pt x="244" y="73"/>
                    <a:pt x="265" y="93"/>
                  </a:cubicBezTo>
                  <a:cubicBezTo>
                    <a:pt x="288" y="116"/>
                    <a:pt x="296" y="141"/>
                    <a:pt x="300" y="172"/>
                  </a:cubicBezTo>
                  <a:cubicBezTo>
                    <a:pt x="288" y="206"/>
                    <a:pt x="263" y="236"/>
                    <a:pt x="232" y="255"/>
                  </a:cubicBezTo>
                  <a:moveTo>
                    <a:pt x="263" y="80"/>
                  </a:moveTo>
                  <a:cubicBezTo>
                    <a:pt x="251" y="69"/>
                    <a:pt x="240" y="62"/>
                    <a:pt x="225" y="55"/>
                  </a:cubicBezTo>
                  <a:cubicBezTo>
                    <a:pt x="210" y="50"/>
                    <a:pt x="199" y="42"/>
                    <a:pt x="185" y="47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3" y="39"/>
                    <a:pt x="182" y="37"/>
                    <a:pt x="181" y="35"/>
                  </a:cubicBezTo>
                  <a:cubicBezTo>
                    <a:pt x="184" y="32"/>
                    <a:pt x="186" y="28"/>
                    <a:pt x="189" y="26"/>
                  </a:cubicBezTo>
                  <a:cubicBezTo>
                    <a:pt x="193" y="22"/>
                    <a:pt x="197" y="19"/>
                    <a:pt x="201" y="16"/>
                  </a:cubicBezTo>
                  <a:cubicBezTo>
                    <a:pt x="201" y="15"/>
                    <a:pt x="201" y="15"/>
                    <a:pt x="202" y="15"/>
                  </a:cubicBezTo>
                  <a:cubicBezTo>
                    <a:pt x="207" y="15"/>
                    <a:pt x="212" y="16"/>
                    <a:pt x="217" y="17"/>
                  </a:cubicBezTo>
                  <a:cubicBezTo>
                    <a:pt x="252" y="22"/>
                    <a:pt x="280" y="42"/>
                    <a:pt x="296" y="74"/>
                  </a:cubicBezTo>
                  <a:cubicBezTo>
                    <a:pt x="309" y="100"/>
                    <a:pt x="311" y="127"/>
                    <a:pt x="305" y="154"/>
                  </a:cubicBezTo>
                  <a:cubicBezTo>
                    <a:pt x="302" y="125"/>
                    <a:pt x="285" y="100"/>
                    <a:pt x="263" y="8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0" name="CustomShape 48"/>
            <p:cNvSpPr/>
            <p:nvPr/>
          </p:nvSpPr>
          <p:spPr>
            <a:xfrm>
              <a:off x="1012680" y="5391000"/>
              <a:ext cx="25200" cy="42840"/>
            </a:xfrm>
            <a:custGeom>
              <a:avLst/>
              <a:gdLst/>
              <a:ahLst/>
              <a:cxnLst/>
              <a:rect l="l" t="t" r="r" b="b"/>
              <a:pathLst>
                <a:path w="7" h="1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1" y="9"/>
                    <a:pt x="2" y="12"/>
                    <a:pt x="4" y="11"/>
                  </a:cubicBezTo>
                  <a:cubicBezTo>
                    <a:pt x="6" y="10"/>
                    <a:pt x="7" y="7"/>
                    <a:pt x="7" y="5"/>
                  </a:cubicBezTo>
                  <a:cubicBezTo>
                    <a:pt x="7" y="3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1" name="CustomShape 49"/>
            <p:cNvSpPr/>
            <p:nvPr/>
          </p:nvSpPr>
          <p:spPr>
            <a:xfrm>
              <a:off x="766800" y="4630680"/>
              <a:ext cx="153720" cy="187200"/>
            </a:xfrm>
            <a:custGeom>
              <a:avLst/>
              <a:gdLst/>
              <a:ahLst/>
              <a:cxnLst/>
              <a:rect l="l" t="t" r="r" b="b"/>
              <a:pathLst>
                <a:path w="42" h="51">
                  <a:moveTo>
                    <a:pt x="42" y="6"/>
                  </a:moveTo>
                  <a:cubicBezTo>
                    <a:pt x="41" y="7"/>
                    <a:pt x="40" y="7"/>
                    <a:pt x="39" y="7"/>
                  </a:cubicBezTo>
                  <a:cubicBezTo>
                    <a:pt x="32" y="8"/>
                    <a:pt x="28" y="5"/>
                    <a:pt x="26" y="0"/>
                  </a:cubicBezTo>
                  <a:cubicBezTo>
                    <a:pt x="23" y="7"/>
                    <a:pt x="19" y="16"/>
                    <a:pt x="11" y="11"/>
                  </a:cubicBezTo>
                  <a:cubicBezTo>
                    <a:pt x="8" y="9"/>
                    <a:pt x="6" y="6"/>
                    <a:pt x="5" y="3"/>
                  </a:cubicBezTo>
                  <a:cubicBezTo>
                    <a:pt x="3" y="19"/>
                    <a:pt x="1" y="35"/>
                    <a:pt x="0" y="51"/>
                  </a:cubicBezTo>
                  <a:cubicBezTo>
                    <a:pt x="13" y="48"/>
                    <a:pt x="26" y="46"/>
                    <a:pt x="40" y="45"/>
                  </a:cubicBezTo>
                  <a:cubicBezTo>
                    <a:pt x="38" y="33"/>
                    <a:pt x="40" y="19"/>
                    <a:pt x="42" y="6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2" name="CustomShape 50"/>
            <p:cNvSpPr/>
            <p:nvPr/>
          </p:nvSpPr>
          <p:spPr>
            <a:xfrm>
              <a:off x="1081080" y="5383080"/>
              <a:ext cx="33120" cy="61560"/>
            </a:xfrm>
            <a:custGeom>
              <a:avLst/>
              <a:gdLst/>
              <a:ahLst/>
              <a:cxnLst/>
              <a:rect l="l" t="t" r="r" b="b"/>
              <a:pathLst>
                <a:path w="9" h="17">
                  <a:moveTo>
                    <a:pt x="3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0" y="12"/>
                    <a:pt x="0" y="17"/>
                    <a:pt x="4" y="14"/>
                  </a:cubicBezTo>
                  <a:cubicBezTo>
                    <a:pt x="9" y="10"/>
                    <a:pt x="6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3" name="CustomShape 51"/>
            <p:cNvSpPr/>
            <p:nvPr/>
          </p:nvSpPr>
          <p:spPr>
            <a:xfrm>
              <a:off x="799920" y="4495680"/>
              <a:ext cx="137880" cy="153720"/>
            </a:xfrm>
            <a:custGeom>
              <a:avLst/>
              <a:gdLst/>
              <a:ahLst/>
              <a:cxnLst/>
              <a:rect l="l" t="t" r="r" b="b"/>
              <a:pathLst>
                <a:path w="38" h="42">
                  <a:moveTo>
                    <a:pt x="1" y="36"/>
                  </a:moveTo>
                  <a:cubicBezTo>
                    <a:pt x="2" y="41"/>
                    <a:pt x="7" y="42"/>
                    <a:pt x="10" y="38"/>
                  </a:cubicBezTo>
                  <a:cubicBezTo>
                    <a:pt x="13" y="35"/>
                    <a:pt x="12" y="30"/>
                    <a:pt x="16" y="27"/>
                  </a:cubicBezTo>
                  <a:cubicBezTo>
                    <a:pt x="18" y="25"/>
                    <a:pt x="21" y="26"/>
                    <a:pt x="21" y="29"/>
                  </a:cubicBezTo>
                  <a:cubicBezTo>
                    <a:pt x="22" y="39"/>
                    <a:pt x="31" y="40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28"/>
                    <a:pt x="37" y="24"/>
                    <a:pt x="38" y="22"/>
                  </a:cubicBezTo>
                  <a:cubicBezTo>
                    <a:pt x="34" y="16"/>
                    <a:pt x="32" y="9"/>
                    <a:pt x="31" y="2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4" y="4"/>
                    <a:pt x="20" y="3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7" y="14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0" y="27"/>
                    <a:pt x="0" y="31"/>
                    <a:pt x="1" y="36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4" name="CustomShape 52"/>
            <p:cNvSpPr/>
            <p:nvPr/>
          </p:nvSpPr>
          <p:spPr>
            <a:xfrm>
              <a:off x="799920" y="4940280"/>
              <a:ext cx="387360" cy="344160"/>
            </a:xfrm>
            <a:custGeom>
              <a:avLst/>
              <a:gdLst/>
              <a:ahLst/>
              <a:cxnLst/>
              <a:rect l="l" t="t" r="r" b="b"/>
              <a:pathLst>
                <a:path w="106" h="94">
                  <a:moveTo>
                    <a:pt x="79" y="15"/>
                  </a:moveTo>
                  <a:cubicBezTo>
                    <a:pt x="77" y="19"/>
                    <a:pt x="76" y="24"/>
                    <a:pt x="74" y="28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6" y="29"/>
                    <a:pt x="63" y="29"/>
                    <a:pt x="59" y="29"/>
                  </a:cubicBezTo>
                  <a:cubicBezTo>
                    <a:pt x="55" y="28"/>
                    <a:pt x="51" y="29"/>
                    <a:pt x="47" y="29"/>
                  </a:cubicBezTo>
                  <a:cubicBezTo>
                    <a:pt x="45" y="29"/>
                    <a:pt x="45" y="28"/>
                    <a:pt x="46" y="27"/>
                  </a:cubicBezTo>
                  <a:cubicBezTo>
                    <a:pt x="46" y="21"/>
                    <a:pt x="45" y="15"/>
                    <a:pt x="44" y="9"/>
                  </a:cubicBezTo>
                  <a:cubicBezTo>
                    <a:pt x="43" y="7"/>
                    <a:pt x="43" y="4"/>
                    <a:pt x="41" y="2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22" y="4"/>
                    <a:pt x="21" y="16"/>
                    <a:pt x="17" y="24"/>
                  </a:cubicBezTo>
                  <a:cubicBezTo>
                    <a:pt x="18" y="25"/>
                    <a:pt x="18" y="27"/>
                    <a:pt x="17" y="28"/>
                  </a:cubicBezTo>
                  <a:cubicBezTo>
                    <a:pt x="12" y="35"/>
                    <a:pt x="4" y="43"/>
                    <a:pt x="1" y="52"/>
                  </a:cubicBezTo>
                  <a:cubicBezTo>
                    <a:pt x="0" y="60"/>
                    <a:pt x="2" y="73"/>
                    <a:pt x="6" y="79"/>
                  </a:cubicBezTo>
                  <a:cubicBezTo>
                    <a:pt x="14" y="90"/>
                    <a:pt x="35" y="92"/>
                    <a:pt x="47" y="93"/>
                  </a:cubicBezTo>
                  <a:cubicBezTo>
                    <a:pt x="63" y="94"/>
                    <a:pt x="81" y="92"/>
                    <a:pt x="92" y="81"/>
                  </a:cubicBezTo>
                  <a:cubicBezTo>
                    <a:pt x="106" y="67"/>
                    <a:pt x="104" y="50"/>
                    <a:pt x="92" y="36"/>
                  </a:cubicBezTo>
                  <a:cubicBezTo>
                    <a:pt x="90" y="33"/>
                    <a:pt x="92" y="30"/>
                    <a:pt x="94" y="31"/>
                  </a:cubicBezTo>
                  <a:cubicBezTo>
                    <a:pt x="95" y="27"/>
                    <a:pt x="96" y="24"/>
                    <a:pt x="96" y="20"/>
                  </a:cubicBezTo>
                  <a:cubicBezTo>
                    <a:pt x="96" y="16"/>
                    <a:pt x="96" y="6"/>
                    <a:pt x="92" y="4"/>
                  </a:cubicBezTo>
                  <a:cubicBezTo>
                    <a:pt x="86" y="2"/>
                    <a:pt x="80" y="11"/>
                    <a:pt x="79" y="15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6"/>
                  </a:cubicBezTo>
                  <a:cubicBezTo>
                    <a:pt x="24" y="34"/>
                    <a:pt x="24" y="30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4" y="23"/>
                    <a:pt x="25" y="19"/>
                    <a:pt x="27" y="16"/>
                  </a:cubicBezTo>
                  <a:cubicBezTo>
                    <a:pt x="28" y="14"/>
                    <a:pt x="30" y="14"/>
                    <a:pt x="32" y="14"/>
                  </a:cubicBezTo>
                  <a:cubicBezTo>
                    <a:pt x="33" y="14"/>
                    <a:pt x="34" y="15"/>
                    <a:pt x="34" y="15"/>
                  </a:cubicBezTo>
                  <a:cubicBezTo>
                    <a:pt x="36" y="17"/>
                    <a:pt x="37" y="21"/>
                    <a:pt x="37" y="24"/>
                  </a:cubicBezTo>
                  <a:cubicBezTo>
                    <a:pt x="37" y="25"/>
                    <a:pt x="36" y="28"/>
                    <a:pt x="36" y="30"/>
                  </a:cubicBezTo>
                  <a:cubicBezTo>
                    <a:pt x="35" y="33"/>
                    <a:pt x="34" y="35"/>
                    <a:pt x="33" y="37"/>
                  </a:cubicBezTo>
                  <a:cubicBezTo>
                    <a:pt x="31" y="40"/>
                    <a:pt x="27" y="40"/>
                    <a:pt x="26" y="37"/>
                  </a:cubicBezTo>
                  <a:close/>
                  <a:moveTo>
                    <a:pt x="30" y="58"/>
                  </a:moveTo>
                  <a:cubicBezTo>
                    <a:pt x="30" y="57"/>
                    <a:pt x="31" y="56"/>
                    <a:pt x="32" y="57"/>
                  </a:cubicBezTo>
                  <a:cubicBezTo>
                    <a:pt x="36" y="64"/>
                    <a:pt x="41" y="70"/>
                    <a:pt x="50" y="70"/>
                  </a:cubicBezTo>
                  <a:cubicBezTo>
                    <a:pt x="59" y="70"/>
                    <a:pt x="66" y="65"/>
                    <a:pt x="70" y="58"/>
                  </a:cubicBezTo>
                  <a:cubicBezTo>
                    <a:pt x="71" y="56"/>
                    <a:pt x="74" y="57"/>
                    <a:pt x="74" y="59"/>
                  </a:cubicBezTo>
                  <a:cubicBezTo>
                    <a:pt x="74" y="80"/>
                    <a:pt x="30" y="81"/>
                    <a:pt x="30" y="58"/>
                  </a:cubicBezTo>
                  <a:close/>
                  <a:moveTo>
                    <a:pt x="90" y="15"/>
                  </a:moveTo>
                  <a:cubicBezTo>
                    <a:pt x="91" y="21"/>
                    <a:pt x="90" y="26"/>
                    <a:pt x="88" y="31"/>
                  </a:cubicBezTo>
                  <a:cubicBezTo>
                    <a:pt x="88" y="32"/>
                    <a:pt x="87" y="32"/>
                    <a:pt x="87" y="32"/>
                  </a:cubicBezTo>
                  <a:cubicBezTo>
                    <a:pt x="86" y="33"/>
                    <a:pt x="86" y="34"/>
                    <a:pt x="85" y="35"/>
                  </a:cubicBezTo>
                  <a:cubicBezTo>
                    <a:pt x="84" y="38"/>
                    <a:pt x="80" y="37"/>
                    <a:pt x="79" y="34"/>
                  </a:cubicBezTo>
                  <a:cubicBezTo>
                    <a:pt x="76" y="27"/>
                    <a:pt x="79" y="19"/>
                    <a:pt x="83" y="13"/>
                  </a:cubicBezTo>
                  <a:cubicBezTo>
                    <a:pt x="85" y="11"/>
                    <a:pt x="89" y="12"/>
                    <a:pt x="90" y="15"/>
                  </a:cubicBezTo>
                  <a:close/>
                </a:path>
              </a:pathLst>
            </a:custGeom>
            <a:solidFill>
              <a:srgbClr val="6FF75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5" name="CustomShape 53"/>
            <p:cNvSpPr/>
            <p:nvPr/>
          </p:nvSpPr>
          <p:spPr>
            <a:xfrm>
              <a:off x="934920" y="4268880"/>
              <a:ext cx="226800" cy="527040"/>
            </a:xfrm>
            <a:custGeom>
              <a:avLst/>
              <a:gdLst/>
              <a:ahLst/>
              <a:cxnLst/>
              <a:rect l="l" t="t" r="r" b="b"/>
              <a:pathLst>
                <a:path w="62" h="144">
                  <a:moveTo>
                    <a:pt x="0" y="144"/>
                  </a:moveTo>
                  <a:cubicBezTo>
                    <a:pt x="11" y="143"/>
                    <a:pt x="22" y="143"/>
                    <a:pt x="33" y="144"/>
                  </a:cubicBezTo>
                  <a:cubicBezTo>
                    <a:pt x="38" y="144"/>
                    <a:pt x="43" y="144"/>
                    <a:pt x="48" y="144"/>
                  </a:cubicBezTo>
                  <a:cubicBezTo>
                    <a:pt x="48" y="140"/>
                    <a:pt x="48" y="136"/>
                    <a:pt x="48" y="132"/>
                  </a:cubicBezTo>
                  <a:cubicBezTo>
                    <a:pt x="46" y="133"/>
                    <a:pt x="44" y="132"/>
                    <a:pt x="41" y="132"/>
                  </a:cubicBezTo>
                  <a:cubicBezTo>
                    <a:pt x="39" y="132"/>
                    <a:pt x="36" y="132"/>
                    <a:pt x="33" y="132"/>
                  </a:cubicBezTo>
                  <a:cubicBezTo>
                    <a:pt x="30" y="132"/>
                    <a:pt x="29" y="128"/>
                    <a:pt x="32" y="127"/>
                  </a:cubicBezTo>
                  <a:cubicBezTo>
                    <a:pt x="37" y="126"/>
                    <a:pt x="43" y="125"/>
                    <a:pt x="48" y="127"/>
                  </a:cubicBezTo>
                  <a:cubicBezTo>
                    <a:pt x="48" y="121"/>
                    <a:pt x="49" y="115"/>
                    <a:pt x="50" y="109"/>
                  </a:cubicBezTo>
                  <a:cubicBezTo>
                    <a:pt x="47" y="110"/>
                    <a:pt x="45" y="109"/>
                    <a:pt x="42" y="109"/>
                  </a:cubicBezTo>
                  <a:cubicBezTo>
                    <a:pt x="39" y="109"/>
                    <a:pt x="39" y="104"/>
                    <a:pt x="42" y="104"/>
                  </a:cubicBezTo>
                  <a:cubicBezTo>
                    <a:pt x="45" y="104"/>
                    <a:pt x="48" y="103"/>
                    <a:pt x="50" y="104"/>
                  </a:cubicBezTo>
                  <a:cubicBezTo>
                    <a:pt x="51" y="98"/>
                    <a:pt x="52" y="92"/>
                    <a:pt x="52" y="86"/>
                  </a:cubicBezTo>
                  <a:cubicBezTo>
                    <a:pt x="48" y="87"/>
                    <a:pt x="43" y="85"/>
                    <a:pt x="39" y="84"/>
                  </a:cubicBezTo>
                  <a:cubicBezTo>
                    <a:pt x="36" y="84"/>
                    <a:pt x="36" y="79"/>
                    <a:pt x="39" y="79"/>
                  </a:cubicBezTo>
                  <a:cubicBezTo>
                    <a:pt x="42" y="80"/>
                    <a:pt x="45" y="80"/>
                    <a:pt x="48" y="80"/>
                  </a:cubicBezTo>
                  <a:cubicBezTo>
                    <a:pt x="50" y="80"/>
                    <a:pt x="51" y="80"/>
                    <a:pt x="53" y="80"/>
                  </a:cubicBezTo>
                  <a:cubicBezTo>
                    <a:pt x="53" y="77"/>
                    <a:pt x="54" y="74"/>
                    <a:pt x="54" y="71"/>
                  </a:cubicBezTo>
                  <a:cubicBezTo>
                    <a:pt x="54" y="67"/>
                    <a:pt x="55" y="62"/>
                    <a:pt x="55" y="57"/>
                  </a:cubicBezTo>
                  <a:cubicBezTo>
                    <a:pt x="53" y="57"/>
                    <a:pt x="51" y="56"/>
                    <a:pt x="49" y="56"/>
                  </a:cubicBezTo>
                  <a:cubicBezTo>
                    <a:pt x="46" y="55"/>
                    <a:pt x="47" y="51"/>
                    <a:pt x="50" y="52"/>
                  </a:cubicBezTo>
                  <a:cubicBezTo>
                    <a:pt x="52" y="52"/>
                    <a:pt x="54" y="52"/>
                    <a:pt x="56" y="52"/>
                  </a:cubicBezTo>
                  <a:cubicBezTo>
                    <a:pt x="56" y="46"/>
                    <a:pt x="57" y="39"/>
                    <a:pt x="57" y="33"/>
                  </a:cubicBezTo>
                  <a:cubicBezTo>
                    <a:pt x="55" y="33"/>
                    <a:pt x="52" y="31"/>
                    <a:pt x="49" y="31"/>
                  </a:cubicBezTo>
                  <a:cubicBezTo>
                    <a:pt x="45" y="29"/>
                    <a:pt x="41" y="29"/>
                    <a:pt x="37" y="29"/>
                  </a:cubicBezTo>
                  <a:cubicBezTo>
                    <a:pt x="34" y="28"/>
                    <a:pt x="34" y="25"/>
                    <a:pt x="37" y="24"/>
                  </a:cubicBezTo>
                  <a:cubicBezTo>
                    <a:pt x="41" y="24"/>
                    <a:pt x="45" y="25"/>
                    <a:pt x="50" y="25"/>
                  </a:cubicBezTo>
                  <a:cubicBezTo>
                    <a:pt x="52" y="26"/>
                    <a:pt x="55" y="26"/>
                    <a:pt x="58" y="28"/>
                  </a:cubicBezTo>
                  <a:cubicBezTo>
                    <a:pt x="59" y="19"/>
                    <a:pt x="60" y="10"/>
                    <a:pt x="62" y="2"/>
                  </a:cubicBezTo>
                  <a:cubicBezTo>
                    <a:pt x="53" y="3"/>
                    <a:pt x="45" y="2"/>
                    <a:pt x="36" y="1"/>
                  </a:cubicBezTo>
                  <a:cubicBezTo>
                    <a:pt x="28" y="1"/>
                    <a:pt x="19" y="1"/>
                    <a:pt x="11" y="0"/>
                  </a:cubicBezTo>
                  <a:cubicBezTo>
                    <a:pt x="10" y="23"/>
                    <a:pt x="8" y="47"/>
                    <a:pt x="3" y="70"/>
                  </a:cubicBezTo>
                  <a:cubicBezTo>
                    <a:pt x="4" y="73"/>
                    <a:pt x="5" y="76"/>
                    <a:pt x="5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92"/>
                    <a:pt x="4" y="104"/>
                    <a:pt x="3" y="116"/>
                  </a:cubicBezTo>
                  <a:cubicBezTo>
                    <a:pt x="2" y="125"/>
                    <a:pt x="2" y="135"/>
                    <a:pt x="0" y="144"/>
                  </a:cubicBezTo>
                  <a:close/>
                </a:path>
              </a:pathLst>
            </a:custGeom>
            <a:solidFill>
              <a:srgbClr val="AEC4C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6" name="CustomShape 54"/>
            <p:cNvSpPr/>
            <p:nvPr/>
          </p:nvSpPr>
          <p:spPr>
            <a:xfrm>
              <a:off x="1158840" y="4660920"/>
              <a:ext cx="156960" cy="156960"/>
            </a:xfrm>
            <a:custGeom>
              <a:avLst/>
              <a:gdLst/>
              <a:ahLst/>
              <a:cxnLst/>
              <a:rect l="l" t="t" r="r" b="b"/>
              <a:pathLst>
                <a:path w="43" h="43">
                  <a:moveTo>
                    <a:pt x="3" y="2"/>
                  </a:moveTo>
                  <a:cubicBezTo>
                    <a:pt x="3" y="5"/>
                    <a:pt x="3" y="8"/>
                    <a:pt x="2" y="10"/>
                  </a:cubicBezTo>
                  <a:cubicBezTo>
                    <a:pt x="15" y="6"/>
                    <a:pt x="32" y="4"/>
                    <a:pt x="41" y="16"/>
                  </a:cubicBezTo>
                  <a:cubicBezTo>
                    <a:pt x="42" y="17"/>
                    <a:pt x="40" y="20"/>
                    <a:pt x="38" y="19"/>
                  </a:cubicBezTo>
                  <a:cubicBezTo>
                    <a:pt x="33" y="18"/>
                    <a:pt x="28" y="15"/>
                    <a:pt x="22" y="14"/>
                  </a:cubicBezTo>
                  <a:cubicBezTo>
                    <a:pt x="15" y="13"/>
                    <a:pt x="8" y="13"/>
                    <a:pt x="2" y="15"/>
                  </a:cubicBezTo>
                  <a:cubicBezTo>
                    <a:pt x="1" y="23"/>
                    <a:pt x="1" y="31"/>
                    <a:pt x="0" y="38"/>
                  </a:cubicBezTo>
                  <a:cubicBezTo>
                    <a:pt x="13" y="39"/>
                    <a:pt x="26" y="41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1" y="32"/>
                    <a:pt x="42" y="20"/>
                    <a:pt x="43" y="9"/>
                  </a:cubicBezTo>
                  <a:cubicBezTo>
                    <a:pt x="34" y="0"/>
                    <a:pt x="16" y="0"/>
                    <a:pt x="3" y="2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7" name="CustomShape 55"/>
            <p:cNvSpPr/>
            <p:nvPr/>
          </p:nvSpPr>
          <p:spPr>
            <a:xfrm>
              <a:off x="671400" y="4817880"/>
              <a:ext cx="627120" cy="785520"/>
            </a:xfrm>
            <a:custGeom>
              <a:avLst/>
              <a:gdLst/>
              <a:ahLst/>
              <a:cxnLst/>
              <a:rect l="l" t="t" r="r" b="b"/>
              <a:pathLst>
                <a:path w="171" h="214">
                  <a:moveTo>
                    <a:pt x="120" y="2"/>
                  </a:moveTo>
                  <a:cubicBezTo>
                    <a:pt x="85" y="0"/>
                    <a:pt x="50" y="2"/>
                    <a:pt x="16" y="8"/>
                  </a:cubicBezTo>
                  <a:cubicBezTo>
                    <a:pt x="10" y="57"/>
                    <a:pt x="1" y="105"/>
                    <a:pt x="1" y="155"/>
                  </a:cubicBezTo>
                  <a:cubicBezTo>
                    <a:pt x="0" y="168"/>
                    <a:pt x="1" y="183"/>
                    <a:pt x="9" y="195"/>
                  </a:cubicBezTo>
                  <a:cubicBezTo>
                    <a:pt x="20" y="209"/>
                    <a:pt x="37" y="211"/>
                    <a:pt x="53" y="212"/>
                  </a:cubicBezTo>
                  <a:cubicBezTo>
                    <a:pt x="78" y="214"/>
                    <a:pt x="103" y="212"/>
                    <a:pt x="128" y="210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63" y="207"/>
                    <a:pt x="162" y="125"/>
                    <a:pt x="163" y="100"/>
                  </a:cubicBezTo>
                  <a:cubicBezTo>
                    <a:pt x="166" y="69"/>
                    <a:pt x="167" y="38"/>
                    <a:pt x="171" y="8"/>
                  </a:cubicBezTo>
                  <a:cubicBezTo>
                    <a:pt x="155" y="5"/>
                    <a:pt x="140" y="3"/>
                    <a:pt x="124" y="2"/>
                  </a:cubicBezTo>
                  <a:cubicBezTo>
                    <a:pt x="123" y="3"/>
                    <a:pt x="121" y="3"/>
                    <a:pt x="120" y="2"/>
                  </a:cubicBezTo>
                  <a:close/>
                  <a:moveTo>
                    <a:pt x="39" y="158"/>
                  </a:moveTo>
                  <a:cubicBezTo>
                    <a:pt x="41" y="162"/>
                    <a:pt x="43" y="166"/>
                    <a:pt x="42" y="170"/>
                  </a:cubicBezTo>
                  <a:cubicBezTo>
                    <a:pt x="42" y="177"/>
                    <a:pt x="32" y="178"/>
                    <a:pt x="27" y="174"/>
                  </a:cubicBezTo>
                  <a:cubicBezTo>
                    <a:pt x="25" y="173"/>
                    <a:pt x="26" y="170"/>
                    <a:pt x="28" y="170"/>
                  </a:cubicBezTo>
                  <a:cubicBezTo>
                    <a:pt x="31" y="170"/>
                    <a:pt x="35" y="172"/>
                    <a:pt x="36" y="168"/>
                  </a:cubicBezTo>
                  <a:cubicBezTo>
                    <a:pt x="36" y="166"/>
                    <a:pt x="34" y="162"/>
                    <a:pt x="33" y="160"/>
                  </a:cubicBezTo>
                  <a:cubicBezTo>
                    <a:pt x="32" y="157"/>
                    <a:pt x="30" y="155"/>
                    <a:pt x="31" y="151"/>
                  </a:cubicBezTo>
                  <a:cubicBezTo>
                    <a:pt x="33" y="146"/>
                    <a:pt x="43" y="143"/>
                    <a:pt x="47" y="148"/>
                  </a:cubicBezTo>
                  <a:cubicBezTo>
                    <a:pt x="48" y="149"/>
                    <a:pt x="47" y="151"/>
                    <a:pt x="46" y="150"/>
                  </a:cubicBezTo>
                  <a:cubicBezTo>
                    <a:pt x="43" y="150"/>
                    <a:pt x="40" y="150"/>
                    <a:pt x="38" y="152"/>
                  </a:cubicBezTo>
                  <a:cubicBezTo>
                    <a:pt x="36" y="154"/>
                    <a:pt x="38" y="156"/>
                    <a:pt x="39" y="158"/>
                  </a:cubicBezTo>
                  <a:close/>
                  <a:moveTo>
                    <a:pt x="59" y="155"/>
                  </a:moveTo>
                  <a:cubicBezTo>
                    <a:pt x="53" y="154"/>
                    <a:pt x="46" y="170"/>
                    <a:pt x="55" y="171"/>
                  </a:cubicBezTo>
                  <a:cubicBezTo>
                    <a:pt x="56" y="171"/>
                    <a:pt x="58" y="173"/>
                    <a:pt x="56" y="175"/>
                  </a:cubicBezTo>
                  <a:cubicBezTo>
                    <a:pt x="50" y="180"/>
                    <a:pt x="44" y="171"/>
                    <a:pt x="45" y="165"/>
                  </a:cubicBezTo>
                  <a:cubicBezTo>
                    <a:pt x="46" y="157"/>
                    <a:pt x="52" y="149"/>
                    <a:pt x="60" y="151"/>
                  </a:cubicBezTo>
                  <a:cubicBezTo>
                    <a:pt x="62" y="151"/>
                    <a:pt x="61" y="155"/>
                    <a:pt x="59" y="155"/>
                  </a:cubicBezTo>
                  <a:close/>
                  <a:moveTo>
                    <a:pt x="81" y="176"/>
                  </a:moveTo>
                  <a:cubicBezTo>
                    <a:pt x="81" y="178"/>
                    <a:pt x="77" y="178"/>
                    <a:pt x="77" y="176"/>
                  </a:cubicBezTo>
                  <a:cubicBezTo>
                    <a:pt x="76" y="173"/>
                    <a:pt x="76" y="169"/>
                    <a:pt x="76" y="165"/>
                  </a:cubicBezTo>
                  <a:cubicBezTo>
                    <a:pt x="75" y="166"/>
                    <a:pt x="74" y="166"/>
                    <a:pt x="72" y="166"/>
                  </a:cubicBezTo>
                  <a:cubicBezTo>
                    <a:pt x="71" y="166"/>
                    <a:pt x="70" y="166"/>
                    <a:pt x="69" y="166"/>
                  </a:cubicBezTo>
                  <a:cubicBezTo>
                    <a:pt x="69" y="169"/>
                    <a:pt x="68" y="172"/>
                    <a:pt x="69" y="175"/>
                  </a:cubicBezTo>
                  <a:cubicBezTo>
                    <a:pt x="70" y="177"/>
                    <a:pt x="67" y="179"/>
                    <a:pt x="66" y="177"/>
                  </a:cubicBezTo>
                  <a:cubicBezTo>
                    <a:pt x="62" y="174"/>
                    <a:pt x="64" y="170"/>
                    <a:pt x="64" y="166"/>
                  </a:cubicBezTo>
                  <a:cubicBezTo>
                    <a:pt x="65" y="166"/>
                    <a:pt x="65" y="165"/>
                    <a:pt x="65" y="164"/>
                  </a:cubicBezTo>
                  <a:cubicBezTo>
                    <a:pt x="64" y="163"/>
                    <a:pt x="64" y="162"/>
                    <a:pt x="65" y="161"/>
                  </a:cubicBezTo>
                  <a:cubicBezTo>
                    <a:pt x="66" y="156"/>
                    <a:pt x="67" y="152"/>
                    <a:pt x="68" y="147"/>
                  </a:cubicBezTo>
                  <a:cubicBezTo>
                    <a:pt x="68" y="145"/>
                    <a:pt x="72" y="146"/>
                    <a:pt x="72" y="148"/>
                  </a:cubicBezTo>
                  <a:cubicBezTo>
                    <a:pt x="71" y="152"/>
                    <a:pt x="71" y="156"/>
                    <a:pt x="70" y="160"/>
                  </a:cubicBezTo>
                  <a:cubicBezTo>
                    <a:pt x="71" y="160"/>
                    <a:pt x="72" y="160"/>
                    <a:pt x="72" y="160"/>
                  </a:cubicBezTo>
                  <a:cubicBezTo>
                    <a:pt x="74" y="160"/>
                    <a:pt x="75" y="160"/>
                    <a:pt x="77" y="160"/>
                  </a:cubicBezTo>
                  <a:cubicBezTo>
                    <a:pt x="77" y="157"/>
                    <a:pt x="78" y="154"/>
                    <a:pt x="78" y="151"/>
                  </a:cubicBezTo>
                  <a:cubicBezTo>
                    <a:pt x="78" y="148"/>
                    <a:pt x="82" y="148"/>
                    <a:pt x="82" y="151"/>
                  </a:cubicBezTo>
                  <a:cubicBezTo>
                    <a:pt x="82" y="159"/>
                    <a:pt x="83" y="168"/>
                    <a:pt x="81" y="176"/>
                  </a:cubicBezTo>
                  <a:close/>
                  <a:moveTo>
                    <a:pt x="100" y="172"/>
                  </a:moveTo>
                  <a:cubicBezTo>
                    <a:pt x="96" y="175"/>
                    <a:pt x="91" y="172"/>
                    <a:pt x="89" y="168"/>
                  </a:cubicBezTo>
                  <a:cubicBezTo>
                    <a:pt x="86" y="162"/>
                    <a:pt x="89" y="157"/>
                    <a:pt x="92" y="153"/>
                  </a:cubicBezTo>
                  <a:cubicBezTo>
                    <a:pt x="93" y="151"/>
                    <a:pt x="95" y="151"/>
                    <a:pt x="96" y="153"/>
                  </a:cubicBezTo>
                  <a:cubicBezTo>
                    <a:pt x="96" y="153"/>
                    <a:pt x="96" y="153"/>
                    <a:pt x="97" y="153"/>
                  </a:cubicBezTo>
                  <a:cubicBezTo>
                    <a:pt x="102" y="151"/>
                    <a:pt x="106" y="156"/>
                    <a:pt x="106" y="161"/>
                  </a:cubicBezTo>
                  <a:cubicBezTo>
                    <a:pt x="107" y="165"/>
                    <a:pt x="104" y="170"/>
                    <a:pt x="100" y="172"/>
                  </a:cubicBezTo>
                  <a:close/>
                  <a:moveTo>
                    <a:pt x="117" y="174"/>
                  </a:moveTo>
                  <a:cubicBezTo>
                    <a:pt x="112" y="176"/>
                    <a:pt x="108" y="173"/>
                    <a:pt x="107" y="169"/>
                  </a:cubicBezTo>
                  <a:cubicBezTo>
                    <a:pt x="106" y="163"/>
                    <a:pt x="109" y="157"/>
                    <a:pt x="112" y="152"/>
                  </a:cubicBezTo>
                  <a:cubicBezTo>
                    <a:pt x="112" y="151"/>
                    <a:pt x="114" y="151"/>
                    <a:pt x="114" y="152"/>
                  </a:cubicBezTo>
                  <a:cubicBezTo>
                    <a:pt x="115" y="151"/>
                    <a:pt x="115" y="151"/>
                    <a:pt x="116" y="151"/>
                  </a:cubicBezTo>
                  <a:cubicBezTo>
                    <a:pt x="128" y="152"/>
                    <a:pt x="127" y="171"/>
                    <a:pt x="117" y="174"/>
                  </a:cubicBezTo>
                  <a:close/>
                  <a:moveTo>
                    <a:pt x="148" y="162"/>
                  </a:moveTo>
                  <a:cubicBezTo>
                    <a:pt x="147" y="168"/>
                    <a:pt x="139" y="173"/>
                    <a:pt x="134" y="170"/>
                  </a:cubicBezTo>
                  <a:cubicBezTo>
                    <a:pt x="131" y="168"/>
                    <a:pt x="130" y="165"/>
                    <a:pt x="130" y="162"/>
                  </a:cubicBezTo>
                  <a:cubicBezTo>
                    <a:pt x="130" y="157"/>
                    <a:pt x="131" y="153"/>
                    <a:pt x="131" y="148"/>
                  </a:cubicBezTo>
                  <a:cubicBezTo>
                    <a:pt x="132" y="146"/>
                    <a:pt x="136" y="146"/>
                    <a:pt x="136" y="148"/>
                  </a:cubicBezTo>
                  <a:cubicBezTo>
                    <a:pt x="136" y="151"/>
                    <a:pt x="135" y="154"/>
                    <a:pt x="135" y="156"/>
                  </a:cubicBezTo>
                  <a:cubicBezTo>
                    <a:pt x="135" y="158"/>
                    <a:pt x="135" y="160"/>
                    <a:pt x="135" y="162"/>
                  </a:cubicBezTo>
                  <a:cubicBezTo>
                    <a:pt x="137" y="167"/>
                    <a:pt x="142" y="161"/>
                    <a:pt x="144" y="160"/>
                  </a:cubicBezTo>
                  <a:cubicBezTo>
                    <a:pt x="145" y="159"/>
                    <a:pt x="148" y="160"/>
                    <a:pt x="148" y="162"/>
                  </a:cubicBezTo>
                  <a:close/>
                  <a:moveTo>
                    <a:pt x="138" y="47"/>
                  </a:moveTo>
                  <a:cubicBezTo>
                    <a:pt x="139" y="54"/>
                    <a:pt x="139" y="62"/>
                    <a:pt x="136" y="68"/>
                  </a:cubicBezTo>
                  <a:cubicBezTo>
                    <a:pt x="147" y="79"/>
                    <a:pt x="148" y="96"/>
                    <a:pt x="140" y="110"/>
                  </a:cubicBezTo>
                  <a:cubicBezTo>
                    <a:pt x="129" y="131"/>
                    <a:pt x="104" y="135"/>
                    <a:pt x="82" y="134"/>
                  </a:cubicBezTo>
                  <a:cubicBezTo>
                    <a:pt x="63" y="133"/>
                    <a:pt x="36" y="127"/>
                    <a:pt x="28" y="106"/>
                  </a:cubicBezTo>
                  <a:cubicBezTo>
                    <a:pt x="22" y="89"/>
                    <a:pt x="34" y="69"/>
                    <a:pt x="48" y="59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7" y="45"/>
                    <a:pt x="56" y="27"/>
                    <a:pt x="71" y="27"/>
                  </a:cubicBezTo>
                  <a:cubicBezTo>
                    <a:pt x="86" y="26"/>
                    <a:pt x="86" y="45"/>
                    <a:pt x="85" y="57"/>
                  </a:cubicBezTo>
                  <a:cubicBezTo>
                    <a:pt x="91" y="55"/>
                    <a:pt x="98" y="54"/>
                    <a:pt x="104" y="56"/>
                  </a:cubicBezTo>
                  <a:cubicBezTo>
                    <a:pt x="105" y="44"/>
                    <a:pt x="115" y="25"/>
                    <a:pt x="129" y="29"/>
                  </a:cubicBezTo>
                  <a:cubicBezTo>
                    <a:pt x="136" y="32"/>
                    <a:pt x="138" y="41"/>
                    <a:pt x="138" y="47"/>
                  </a:cubicBezTo>
                  <a:close/>
                </a:path>
              </a:pathLst>
            </a:custGeom>
            <a:solidFill>
              <a:srgbClr val="F9DA5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8" name="CustomShape 56"/>
            <p:cNvSpPr/>
            <p:nvPr/>
          </p:nvSpPr>
          <p:spPr>
            <a:xfrm>
              <a:off x="671400" y="5243400"/>
              <a:ext cx="549000" cy="360360"/>
            </a:xfrm>
            <a:custGeom>
              <a:avLst/>
              <a:gdLst/>
              <a:ahLst/>
              <a:cxnLst/>
              <a:rect l="l" t="t" r="r" b="b"/>
              <a:pathLst>
                <a:path w="150" h="98">
                  <a:moveTo>
                    <a:pt x="55" y="65"/>
                  </a:moveTo>
                  <a:cubicBezTo>
                    <a:pt x="51" y="62"/>
                    <a:pt x="46" y="60"/>
                    <a:pt x="42" y="56"/>
                  </a:cubicBezTo>
                  <a:cubicBezTo>
                    <a:pt x="39" y="62"/>
                    <a:pt x="31" y="62"/>
                    <a:pt x="27" y="58"/>
                  </a:cubicBezTo>
                  <a:cubicBezTo>
                    <a:pt x="25" y="57"/>
                    <a:pt x="26" y="54"/>
                    <a:pt x="28" y="54"/>
                  </a:cubicBezTo>
                  <a:cubicBezTo>
                    <a:pt x="31" y="54"/>
                    <a:pt x="35" y="55"/>
                    <a:pt x="36" y="52"/>
                  </a:cubicBezTo>
                  <a:cubicBezTo>
                    <a:pt x="20" y="39"/>
                    <a:pt x="8" y="23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2" y="13"/>
                    <a:pt x="1" y="26"/>
                    <a:pt x="1" y="39"/>
                  </a:cubicBezTo>
                  <a:cubicBezTo>
                    <a:pt x="0" y="52"/>
                    <a:pt x="1" y="67"/>
                    <a:pt x="9" y="79"/>
                  </a:cubicBezTo>
                  <a:cubicBezTo>
                    <a:pt x="20" y="93"/>
                    <a:pt x="37" y="95"/>
                    <a:pt x="53" y="96"/>
                  </a:cubicBezTo>
                  <a:cubicBezTo>
                    <a:pt x="78" y="98"/>
                    <a:pt x="103" y="96"/>
                    <a:pt x="128" y="94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9" y="93"/>
                    <a:pt x="145" y="86"/>
                    <a:pt x="150" y="77"/>
                  </a:cubicBezTo>
                  <a:cubicBezTo>
                    <a:pt x="118" y="83"/>
                    <a:pt x="86" y="81"/>
                    <a:pt x="55" y="65"/>
                  </a:cubicBezTo>
                  <a:close/>
                </a:path>
              </a:pathLst>
            </a:custGeom>
            <a:solidFill>
              <a:srgbClr val="DE95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9" name="CustomShape 57"/>
            <p:cNvSpPr/>
            <p:nvPr/>
          </p:nvSpPr>
          <p:spPr>
            <a:xfrm>
              <a:off x="1173240" y="4411800"/>
              <a:ext cx="172800" cy="249120"/>
            </a:xfrm>
            <a:custGeom>
              <a:avLst/>
              <a:gdLst/>
              <a:ahLst/>
              <a:cxnLst/>
              <a:rect l="l" t="t" r="r" b="b"/>
              <a:pathLst>
                <a:path w="47" h="68">
                  <a:moveTo>
                    <a:pt x="42" y="20"/>
                  </a:moveTo>
                  <a:cubicBezTo>
                    <a:pt x="24" y="0"/>
                    <a:pt x="12" y="0"/>
                    <a:pt x="7" y="21"/>
                  </a:cubicBezTo>
                  <a:cubicBezTo>
                    <a:pt x="6" y="24"/>
                    <a:pt x="5" y="27"/>
                    <a:pt x="5" y="30"/>
                  </a:cubicBezTo>
                  <a:cubicBezTo>
                    <a:pt x="3" y="41"/>
                    <a:pt x="1" y="52"/>
                    <a:pt x="0" y="63"/>
                  </a:cubicBezTo>
                  <a:cubicBezTo>
                    <a:pt x="0" y="64"/>
                    <a:pt x="0" y="65"/>
                    <a:pt x="0" y="66"/>
                  </a:cubicBezTo>
                  <a:cubicBezTo>
                    <a:pt x="10" y="61"/>
                    <a:pt x="31" y="61"/>
                    <a:pt x="40" y="68"/>
                  </a:cubicBezTo>
                  <a:cubicBezTo>
                    <a:pt x="42" y="55"/>
                    <a:pt x="47" y="32"/>
                    <a:pt x="42" y="2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0" name="CustomShape 58"/>
            <p:cNvSpPr/>
            <p:nvPr/>
          </p:nvSpPr>
          <p:spPr>
            <a:xfrm>
              <a:off x="1320840" y="4594320"/>
              <a:ext cx="61920" cy="296640"/>
            </a:xfrm>
            <a:custGeom>
              <a:avLst/>
              <a:gdLst/>
              <a:ahLst/>
              <a:cxnLst/>
              <a:rect l="l" t="t" r="r" b="b"/>
              <a:pathLst>
                <a:path w="17" h="81">
                  <a:moveTo>
                    <a:pt x="7" y="0"/>
                  </a:moveTo>
                  <a:cubicBezTo>
                    <a:pt x="7" y="8"/>
                    <a:pt x="6" y="17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4" y="40"/>
                    <a:pt x="2" y="51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0" y="75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" y="81"/>
                    <a:pt x="6" y="71"/>
                    <a:pt x="7" y="66"/>
                  </a:cubicBezTo>
                  <a:cubicBezTo>
                    <a:pt x="8" y="58"/>
                    <a:pt x="9" y="50"/>
                    <a:pt x="10" y="42"/>
                  </a:cubicBezTo>
                  <a:cubicBezTo>
                    <a:pt x="11" y="35"/>
                    <a:pt x="17" y="4"/>
                    <a:pt x="7" y="0"/>
                  </a:cubicBezTo>
                  <a:close/>
                </a:path>
              </a:pathLst>
            </a:custGeom>
            <a:solidFill>
              <a:srgbClr val="678B9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59"/>
            <p:cNvSpPr/>
            <p:nvPr/>
          </p:nvSpPr>
          <p:spPr>
            <a:xfrm>
              <a:off x="1203480" y="4910040"/>
              <a:ext cx="53640" cy="285480"/>
            </a:xfrm>
            <a:custGeom>
              <a:avLst/>
              <a:gdLst/>
              <a:ahLst/>
              <a:cxnLst/>
              <a:rect l="l" t="t" r="r" b="b"/>
              <a:pathLst>
                <a:path w="15" h="78">
                  <a:moveTo>
                    <a:pt x="7" y="1"/>
                  </a:moveTo>
                  <a:cubicBezTo>
                    <a:pt x="7" y="0"/>
                    <a:pt x="6" y="0"/>
                    <a:pt x="6" y="1"/>
                  </a:cubicBezTo>
                  <a:cubicBezTo>
                    <a:pt x="6" y="26"/>
                    <a:pt x="0" y="50"/>
                    <a:pt x="3" y="74"/>
                  </a:cubicBezTo>
                  <a:cubicBezTo>
                    <a:pt x="3" y="77"/>
                    <a:pt x="8" y="78"/>
                    <a:pt x="9" y="75"/>
                  </a:cubicBezTo>
                  <a:cubicBezTo>
                    <a:pt x="15" y="50"/>
                    <a:pt x="12" y="26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60"/>
            <p:cNvSpPr/>
            <p:nvPr/>
          </p:nvSpPr>
          <p:spPr>
            <a:xfrm>
              <a:off x="1187640" y="5240520"/>
              <a:ext cx="55440" cy="50760"/>
            </a:xfrm>
            <a:custGeom>
              <a:avLst/>
              <a:gdLst/>
              <a:ahLst/>
              <a:cxnLst/>
              <a:rect l="l" t="t" r="r" b="b"/>
              <a:pathLst>
                <a:path w="15" h="14">
                  <a:moveTo>
                    <a:pt x="12" y="0"/>
                  </a:moveTo>
                  <a:cubicBezTo>
                    <a:pt x="10" y="0"/>
                    <a:pt x="9" y="0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0" y="9"/>
                    <a:pt x="5" y="14"/>
                    <a:pt x="9" y="11"/>
                  </a:cubicBezTo>
                  <a:cubicBezTo>
                    <a:pt x="11" y="10"/>
                    <a:pt x="12" y="9"/>
                    <a:pt x="13" y="8"/>
                  </a:cubicBezTo>
                  <a:cubicBezTo>
                    <a:pt x="14" y="6"/>
                    <a:pt x="14" y="5"/>
                    <a:pt x="15" y="3"/>
                  </a:cubicBezTo>
                  <a:cubicBezTo>
                    <a:pt x="15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3" name="CustomShape 61"/>
            <p:cNvSpPr/>
            <p:nvPr/>
          </p:nvSpPr>
          <p:spPr>
            <a:xfrm>
              <a:off x="971640" y="4319640"/>
              <a:ext cx="66600" cy="293400"/>
            </a:xfrm>
            <a:custGeom>
              <a:avLst/>
              <a:gdLst/>
              <a:ahLst/>
              <a:cxnLst/>
              <a:rect l="l" t="t" r="r" b="b"/>
              <a:pathLst>
                <a:path w="18" h="80">
                  <a:moveTo>
                    <a:pt x="7" y="7"/>
                  </a:moveTo>
                  <a:cubicBezTo>
                    <a:pt x="6" y="31"/>
                    <a:pt x="0" y="53"/>
                    <a:pt x="2" y="77"/>
                  </a:cubicBezTo>
                  <a:cubicBezTo>
                    <a:pt x="3" y="79"/>
                    <a:pt x="6" y="80"/>
                    <a:pt x="7" y="77"/>
                  </a:cubicBezTo>
                  <a:cubicBezTo>
                    <a:pt x="13" y="56"/>
                    <a:pt x="17" y="30"/>
                    <a:pt x="18" y="7"/>
                  </a:cubicBezTo>
                  <a:cubicBezTo>
                    <a:pt x="18" y="0"/>
                    <a:pt x="7" y="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4" name="CustomShape 62"/>
            <p:cNvSpPr/>
            <p:nvPr/>
          </p:nvSpPr>
          <p:spPr>
            <a:xfrm>
              <a:off x="954000" y="4621320"/>
              <a:ext cx="72720" cy="83880"/>
            </a:xfrm>
            <a:custGeom>
              <a:avLst/>
              <a:gdLst/>
              <a:ahLst/>
              <a:cxnLst/>
              <a:rect l="l" t="t" r="r" b="b"/>
              <a:pathLst>
                <a:path w="20" h="23">
                  <a:moveTo>
                    <a:pt x="15" y="1"/>
                  </a:moveTo>
                  <a:cubicBezTo>
                    <a:pt x="11" y="0"/>
                    <a:pt x="8" y="2"/>
                    <a:pt x="7" y="6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3" y="11"/>
                  </a:cubicBezTo>
                  <a:cubicBezTo>
                    <a:pt x="0" y="17"/>
                    <a:pt x="6" y="23"/>
                    <a:pt x="12" y="20"/>
                  </a:cubicBezTo>
                  <a:cubicBezTo>
                    <a:pt x="16" y="18"/>
                    <a:pt x="19" y="13"/>
                    <a:pt x="19" y="9"/>
                  </a:cubicBezTo>
                  <a:cubicBezTo>
                    <a:pt x="20" y="6"/>
                    <a:pt x="19" y="2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5" name="CustomShape 63"/>
            <p:cNvSpPr/>
            <p:nvPr/>
          </p:nvSpPr>
          <p:spPr>
            <a:xfrm>
              <a:off x="1184400" y="4476600"/>
              <a:ext cx="66600" cy="264960"/>
            </a:xfrm>
            <a:custGeom>
              <a:avLst/>
              <a:gdLst/>
              <a:ahLst/>
              <a:cxnLst/>
              <a:rect l="l" t="t" r="r" b="b"/>
              <a:pathLst>
                <a:path w="18" h="72">
                  <a:moveTo>
                    <a:pt x="10" y="4"/>
                  </a:moveTo>
                  <a:cubicBezTo>
                    <a:pt x="7" y="25"/>
                    <a:pt x="0" y="49"/>
                    <a:pt x="4" y="70"/>
                  </a:cubicBezTo>
                  <a:cubicBezTo>
                    <a:pt x="4" y="72"/>
                    <a:pt x="7" y="72"/>
                    <a:pt x="7" y="70"/>
                  </a:cubicBezTo>
                  <a:cubicBezTo>
                    <a:pt x="13" y="50"/>
                    <a:pt x="14" y="27"/>
                    <a:pt x="17" y="6"/>
                  </a:cubicBezTo>
                  <a:cubicBezTo>
                    <a:pt x="18" y="2"/>
                    <a:pt x="11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6" name="CustomShape 64"/>
            <p:cNvSpPr/>
            <p:nvPr/>
          </p:nvSpPr>
          <p:spPr>
            <a:xfrm>
              <a:off x="1192320" y="4767120"/>
              <a:ext cx="21960" cy="17280"/>
            </a:xfrm>
            <a:custGeom>
              <a:avLst/>
              <a:gdLst/>
              <a:ahLst/>
              <a:cxnLst/>
              <a:rect l="l" t="t" r="r" b="b"/>
              <a:pathLst>
                <a:path w="6" h="5">
                  <a:moveTo>
                    <a:pt x="6" y="3"/>
                  </a:moveTo>
                  <a:cubicBezTo>
                    <a:pt x="6" y="0"/>
                    <a:pt x="0" y="1"/>
                    <a:pt x="3" y="4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5"/>
                    <a:pt x="6" y="5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7" name="CustomShape 65"/>
            <p:cNvSpPr/>
            <p:nvPr/>
          </p:nvSpPr>
          <p:spPr>
            <a:xfrm>
              <a:off x="752400" y="4910040"/>
              <a:ext cx="461880" cy="403200"/>
            </a:xfrm>
            <a:custGeom>
              <a:avLst/>
              <a:gdLst/>
              <a:ahLst/>
              <a:cxnLst/>
              <a:rect l="l" t="t" r="r" b="b"/>
              <a:pathLst>
                <a:path w="126" h="110">
                  <a:moveTo>
                    <a:pt x="114" y="43"/>
                  </a:moveTo>
                  <a:cubicBezTo>
                    <a:pt x="117" y="37"/>
                    <a:pt x="117" y="29"/>
                    <a:pt x="116" y="22"/>
                  </a:cubicBezTo>
                  <a:cubicBezTo>
                    <a:pt x="116" y="16"/>
                    <a:pt x="114" y="7"/>
                    <a:pt x="107" y="4"/>
                  </a:cubicBezTo>
                  <a:cubicBezTo>
                    <a:pt x="93" y="0"/>
                    <a:pt x="83" y="19"/>
                    <a:pt x="82" y="31"/>
                  </a:cubicBezTo>
                  <a:cubicBezTo>
                    <a:pt x="76" y="29"/>
                    <a:pt x="69" y="30"/>
                    <a:pt x="63" y="32"/>
                  </a:cubicBezTo>
                  <a:cubicBezTo>
                    <a:pt x="64" y="20"/>
                    <a:pt x="64" y="1"/>
                    <a:pt x="49" y="2"/>
                  </a:cubicBezTo>
                  <a:cubicBezTo>
                    <a:pt x="34" y="2"/>
                    <a:pt x="25" y="20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12" y="44"/>
                    <a:pt x="0" y="64"/>
                    <a:pt x="6" y="81"/>
                  </a:cubicBezTo>
                  <a:cubicBezTo>
                    <a:pt x="14" y="102"/>
                    <a:pt x="41" y="108"/>
                    <a:pt x="60" y="109"/>
                  </a:cubicBezTo>
                  <a:cubicBezTo>
                    <a:pt x="82" y="110"/>
                    <a:pt x="107" y="106"/>
                    <a:pt x="118" y="85"/>
                  </a:cubicBezTo>
                  <a:cubicBezTo>
                    <a:pt x="126" y="71"/>
                    <a:pt x="125" y="54"/>
                    <a:pt x="114" y="43"/>
                  </a:cubicBezTo>
                  <a:moveTo>
                    <a:pt x="105" y="89"/>
                  </a:moveTo>
                  <a:cubicBezTo>
                    <a:pt x="94" y="100"/>
                    <a:pt x="76" y="102"/>
                    <a:pt x="60" y="101"/>
                  </a:cubicBezTo>
                  <a:cubicBezTo>
                    <a:pt x="48" y="100"/>
                    <a:pt x="27" y="98"/>
                    <a:pt x="19" y="87"/>
                  </a:cubicBezTo>
                  <a:cubicBezTo>
                    <a:pt x="15" y="81"/>
                    <a:pt x="13" y="68"/>
                    <a:pt x="14" y="60"/>
                  </a:cubicBezTo>
                  <a:cubicBezTo>
                    <a:pt x="17" y="51"/>
                    <a:pt x="25" y="43"/>
                    <a:pt x="30" y="36"/>
                  </a:cubicBezTo>
                  <a:cubicBezTo>
                    <a:pt x="31" y="35"/>
                    <a:pt x="31" y="33"/>
                    <a:pt x="30" y="32"/>
                  </a:cubicBezTo>
                  <a:cubicBezTo>
                    <a:pt x="34" y="24"/>
                    <a:pt x="35" y="12"/>
                    <a:pt x="45" y="9"/>
                  </a:cubicBezTo>
                  <a:cubicBezTo>
                    <a:pt x="48" y="8"/>
                    <a:pt x="52" y="8"/>
                    <a:pt x="54" y="10"/>
                  </a:cubicBezTo>
                  <a:cubicBezTo>
                    <a:pt x="56" y="12"/>
                    <a:pt x="56" y="15"/>
                    <a:pt x="57" y="17"/>
                  </a:cubicBezTo>
                  <a:cubicBezTo>
                    <a:pt x="58" y="23"/>
                    <a:pt x="59" y="29"/>
                    <a:pt x="59" y="35"/>
                  </a:cubicBezTo>
                  <a:cubicBezTo>
                    <a:pt x="58" y="36"/>
                    <a:pt x="58" y="37"/>
                    <a:pt x="60" y="37"/>
                  </a:cubicBezTo>
                  <a:cubicBezTo>
                    <a:pt x="64" y="37"/>
                    <a:pt x="68" y="36"/>
                    <a:pt x="72" y="37"/>
                  </a:cubicBezTo>
                  <a:cubicBezTo>
                    <a:pt x="76" y="37"/>
                    <a:pt x="79" y="37"/>
                    <a:pt x="83" y="37"/>
                  </a:cubicBezTo>
                  <a:cubicBezTo>
                    <a:pt x="84" y="38"/>
                    <a:pt x="86" y="38"/>
                    <a:pt x="87" y="36"/>
                  </a:cubicBezTo>
                  <a:cubicBezTo>
                    <a:pt x="89" y="32"/>
                    <a:pt x="90" y="27"/>
                    <a:pt x="92" y="23"/>
                  </a:cubicBezTo>
                  <a:cubicBezTo>
                    <a:pt x="93" y="19"/>
                    <a:pt x="99" y="10"/>
                    <a:pt x="105" y="12"/>
                  </a:cubicBezTo>
                  <a:cubicBezTo>
                    <a:pt x="109" y="14"/>
                    <a:pt x="109" y="24"/>
                    <a:pt x="109" y="28"/>
                  </a:cubicBezTo>
                  <a:cubicBezTo>
                    <a:pt x="109" y="32"/>
                    <a:pt x="108" y="35"/>
                    <a:pt x="107" y="39"/>
                  </a:cubicBezTo>
                  <a:cubicBezTo>
                    <a:pt x="105" y="38"/>
                    <a:pt x="103" y="41"/>
                    <a:pt x="105" y="44"/>
                  </a:cubicBezTo>
                  <a:cubicBezTo>
                    <a:pt x="117" y="58"/>
                    <a:pt x="119" y="75"/>
                    <a:pt x="105" y="8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8" name="CustomShape 66"/>
            <p:cNvSpPr/>
            <p:nvPr/>
          </p:nvSpPr>
          <p:spPr>
            <a:xfrm>
              <a:off x="887400" y="4991040"/>
              <a:ext cx="47520" cy="95040"/>
            </a:xfrm>
            <a:custGeom>
              <a:avLst/>
              <a:gdLst/>
              <a:ahLst/>
              <a:cxnLst/>
              <a:rect l="l" t="t" r="r" b="b"/>
              <a:pathLst>
                <a:path w="13" h="26">
                  <a:moveTo>
                    <a:pt x="13" y="10"/>
                  </a:moveTo>
                  <a:cubicBezTo>
                    <a:pt x="13" y="7"/>
                    <a:pt x="12" y="3"/>
                    <a:pt x="10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5"/>
                    <a:pt x="0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6"/>
                    <a:pt x="0" y="20"/>
                    <a:pt x="1" y="22"/>
                  </a:cubicBezTo>
                  <a:cubicBezTo>
                    <a:pt x="1" y="23"/>
                    <a:pt x="2" y="23"/>
                    <a:pt x="2" y="23"/>
                  </a:cubicBezTo>
                  <a:cubicBezTo>
                    <a:pt x="3" y="26"/>
                    <a:pt x="7" y="26"/>
                    <a:pt x="9" y="23"/>
                  </a:cubicBezTo>
                  <a:cubicBezTo>
                    <a:pt x="10" y="21"/>
                    <a:pt x="11" y="19"/>
                    <a:pt x="12" y="16"/>
                  </a:cubicBezTo>
                  <a:cubicBezTo>
                    <a:pt x="12" y="14"/>
                    <a:pt x="13" y="11"/>
                    <a:pt x="13" y="1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CustomShape 67"/>
            <p:cNvSpPr/>
            <p:nvPr/>
          </p:nvSpPr>
          <p:spPr>
            <a:xfrm>
              <a:off x="1077840" y="4979880"/>
              <a:ext cx="55440" cy="98280"/>
            </a:xfrm>
            <a:custGeom>
              <a:avLst/>
              <a:gdLst/>
              <a:ahLst/>
              <a:cxnLst/>
              <a:rect l="l" t="t" r="r" b="b"/>
              <a:pathLst>
                <a:path w="15" h="27">
                  <a:moveTo>
                    <a:pt x="14" y="4"/>
                  </a:moveTo>
                  <a:cubicBezTo>
                    <a:pt x="13" y="1"/>
                    <a:pt x="9" y="0"/>
                    <a:pt x="7" y="2"/>
                  </a:cubicBezTo>
                  <a:cubicBezTo>
                    <a:pt x="3" y="8"/>
                    <a:pt x="0" y="16"/>
                    <a:pt x="3" y="23"/>
                  </a:cubicBezTo>
                  <a:cubicBezTo>
                    <a:pt x="4" y="26"/>
                    <a:pt x="8" y="27"/>
                    <a:pt x="9" y="24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15"/>
                    <a:pt x="15" y="10"/>
                    <a:pt x="14" y="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0" name="CustomShape 68"/>
            <p:cNvSpPr/>
            <p:nvPr/>
          </p:nvSpPr>
          <p:spPr>
            <a:xfrm>
              <a:off x="909720" y="5145120"/>
              <a:ext cx="161640" cy="91800"/>
            </a:xfrm>
            <a:custGeom>
              <a:avLst/>
              <a:gdLst/>
              <a:ahLst/>
              <a:cxnLst/>
              <a:rect l="l" t="t" r="r" b="b"/>
              <a:pathLst>
                <a:path w="44" h="25">
                  <a:moveTo>
                    <a:pt x="40" y="2"/>
                  </a:moveTo>
                  <a:cubicBezTo>
                    <a:pt x="36" y="9"/>
                    <a:pt x="29" y="14"/>
                    <a:pt x="20" y="14"/>
                  </a:cubicBezTo>
                  <a:cubicBezTo>
                    <a:pt x="11" y="14"/>
                    <a:pt x="6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44" y="24"/>
                    <a:pt x="44" y="3"/>
                  </a:cubicBezTo>
                  <a:cubicBezTo>
                    <a:pt x="44" y="1"/>
                    <a:pt x="41" y="0"/>
                    <a:pt x="40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1" name="CustomShape 69"/>
            <p:cNvSpPr/>
            <p:nvPr/>
          </p:nvSpPr>
          <p:spPr>
            <a:xfrm>
              <a:off x="762120" y="5343480"/>
              <a:ext cx="85680" cy="126720"/>
            </a:xfrm>
            <a:custGeom>
              <a:avLst/>
              <a:gdLst/>
              <a:ahLst/>
              <a:cxnLst/>
              <a:rect l="l" t="t" r="r" b="b"/>
              <a:pathLst>
                <a:path w="23" h="35">
                  <a:moveTo>
                    <a:pt x="22" y="5"/>
                  </a:moveTo>
                  <a:cubicBezTo>
                    <a:pt x="18" y="0"/>
                    <a:pt x="8" y="3"/>
                    <a:pt x="6" y="8"/>
                  </a:cubicBezTo>
                  <a:cubicBezTo>
                    <a:pt x="5" y="12"/>
                    <a:pt x="7" y="14"/>
                    <a:pt x="8" y="17"/>
                  </a:cubicBezTo>
                  <a:cubicBezTo>
                    <a:pt x="9" y="19"/>
                    <a:pt x="11" y="23"/>
                    <a:pt x="11" y="25"/>
                  </a:cubicBezTo>
                  <a:cubicBezTo>
                    <a:pt x="10" y="29"/>
                    <a:pt x="6" y="27"/>
                    <a:pt x="3" y="27"/>
                  </a:cubicBezTo>
                  <a:cubicBezTo>
                    <a:pt x="1" y="27"/>
                    <a:pt x="0" y="30"/>
                    <a:pt x="2" y="31"/>
                  </a:cubicBezTo>
                  <a:cubicBezTo>
                    <a:pt x="7" y="35"/>
                    <a:pt x="17" y="34"/>
                    <a:pt x="17" y="27"/>
                  </a:cubicBezTo>
                  <a:cubicBezTo>
                    <a:pt x="18" y="23"/>
                    <a:pt x="16" y="19"/>
                    <a:pt x="14" y="15"/>
                  </a:cubicBezTo>
                  <a:cubicBezTo>
                    <a:pt x="13" y="13"/>
                    <a:pt x="11" y="11"/>
                    <a:pt x="13" y="9"/>
                  </a:cubicBezTo>
                  <a:cubicBezTo>
                    <a:pt x="15" y="7"/>
                    <a:pt x="18" y="7"/>
                    <a:pt x="21" y="7"/>
                  </a:cubicBezTo>
                  <a:cubicBezTo>
                    <a:pt x="22" y="8"/>
                    <a:pt x="23" y="6"/>
                    <a:pt x="22" y="5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2" name="CustomShape 70"/>
            <p:cNvSpPr/>
            <p:nvPr/>
          </p:nvSpPr>
          <p:spPr>
            <a:xfrm>
              <a:off x="831960" y="5365800"/>
              <a:ext cx="66600" cy="112680"/>
            </a:xfrm>
            <a:custGeom>
              <a:avLst/>
              <a:gdLst/>
              <a:ahLst/>
              <a:cxnLst/>
              <a:rect l="l" t="t" r="r" b="b"/>
              <a:pathLst>
                <a:path w="18" h="31">
                  <a:moveTo>
                    <a:pt x="16" y="2"/>
                  </a:moveTo>
                  <a:cubicBezTo>
                    <a:pt x="8" y="0"/>
                    <a:pt x="2" y="8"/>
                    <a:pt x="1" y="16"/>
                  </a:cubicBezTo>
                  <a:cubicBezTo>
                    <a:pt x="0" y="22"/>
                    <a:pt x="6" y="31"/>
                    <a:pt x="12" y="26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2" y="21"/>
                    <a:pt x="9" y="5"/>
                    <a:pt x="15" y="6"/>
                  </a:cubicBezTo>
                  <a:cubicBezTo>
                    <a:pt x="17" y="6"/>
                    <a:pt x="18" y="2"/>
                    <a:pt x="16" y="2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71"/>
            <p:cNvSpPr/>
            <p:nvPr/>
          </p:nvSpPr>
          <p:spPr>
            <a:xfrm>
              <a:off x="898560" y="5349960"/>
              <a:ext cx="75960" cy="125280"/>
            </a:xfrm>
            <a:custGeom>
              <a:avLst/>
              <a:gdLst/>
              <a:ahLst/>
              <a:cxnLst/>
              <a:rect l="l" t="t" r="r" b="b"/>
              <a:pathLst>
                <a:path w="21" h="34">
                  <a:moveTo>
                    <a:pt x="20" y="6"/>
                  </a:moveTo>
                  <a:cubicBezTo>
                    <a:pt x="20" y="3"/>
                    <a:pt x="16" y="3"/>
                    <a:pt x="16" y="6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13" y="15"/>
                    <a:pt x="12" y="15"/>
                    <a:pt x="10" y="15"/>
                  </a:cubicBezTo>
                  <a:cubicBezTo>
                    <a:pt x="10" y="15"/>
                    <a:pt x="9" y="15"/>
                    <a:pt x="8" y="15"/>
                  </a:cubicBezTo>
                  <a:cubicBezTo>
                    <a:pt x="9" y="11"/>
                    <a:pt x="9" y="7"/>
                    <a:pt x="10" y="3"/>
                  </a:cubicBezTo>
                  <a:cubicBezTo>
                    <a:pt x="10" y="1"/>
                    <a:pt x="6" y="0"/>
                    <a:pt x="6" y="2"/>
                  </a:cubicBezTo>
                  <a:cubicBezTo>
                    <a:pt x="5" y="7"/>
                    <a:pt x="4" y="11"/>
                    <a:pt x="3" y="16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20"/>
                    <a:pt x="3" y="21"/>
                    <a:pt x="2" y="21"/>
                  </a:cubicBezTo>
                  <a:cubicBezTo>
                    <a:pt x="2" y="25"/>
                    <a:pt x="0" y="29"/>
                    <a:pt x="4" y="32"/>
                  </a:cubicBezTo>
                  <a:cubicBezTo>
                    <a:pt x="5" y="34"/>
                    <a:pt x="8" y="32"/>
                    <a:pt x="7" y="30"/>
                  </a:cubicBezTo>
                  <a:cubicBezTo>
                    <a:pt x="6" y="27"/>
                    <a:pt x="7" y="24"/>
                    <a:pt x="7" y="21"/>
                  </a:cubicBezTo>
                  <a:cubicBezTo>
                    <a:pt x="8" y="21"/>
                    <a:pt x="9" y="21"/>
                    <a:pt x="10" y="21"/>
                  </a:cubicBezTo>
                  <a:cubicBezTo>
                    <a:pt x="12" y="21"/>
                    <a:pt x="13" y="21"/>
                    <a:pt x="14" y="20"/>
                  </a:cubicBezTo>
                  <a:cubicBezTo>
                    <a:pt x="14" y="24"/>
                    <a:pt x="14" y="28"/>
                    <a:pt x="15" y="31"/>
                  </a:cubicBezTo>
                  <a:cubicBezTo>
                    <a:pt x="15" y="33"/>
                    <a:pt x="19" y="33"/>
                    <a:pt x="19" y="31"/>
                  </a:cubicBezTo>
                  <a:cubicBezTo>
                    <a:pt x="21" y="23"/>
                    <a:pt x="20" y="14"/>
                    <a:pt x="20" y="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72"/>
            <p:cNvSpPr/>
            <p:nvPr/>
          </p:nvSpPr>
          <p:spPr>
            <a:xfrm>
              <a:off x="985680" y="5372280"/>
              <a:ext cx="77760" cy="88560"/>
            </a:xfrm>
            <a:custGeom>
              <a:avLst/>
              <a:gdLst/>
              <a:ahLst/>
              <a:cxnLst/>
              <a:rect l="l" t="t" r="r" b="b"/>
              <a:pathLst>
                <a:path w="21" h="24">
                  <a:moveTo>
                    <a:pt x="20" y="10"/>
                  </a:moveTo>
                  <a:cubicBezTo>
                    <a:pt x="20" y="5"/>
                    <a:pt x="16" y="0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3" y="6"/>
                    <a:pt x="0" y="11"/>
                    <a:pt x="3" y="17"/>
                  </a:cubicBezTo>
                  <a:cubicBezTo>
                    <a:pt x="5" y="21"/>
                    <a:pt x="10" y="24"/>
                    <a:pt x="14" y="21"/>
                  </a:cubicBezTo>
                  <a:cubicBezTo>
                    <a:pt x="18" y="19"/>
                    <a:pt x="21" y="14"/>
                    <a:pt x="20" y="10"/>
                  </a:cubicBezTo>
                  <a:moveTo>
                    <a:pt x="11" y="16"/>
                  </a:moveTo>
                  <a:cubicBezTo>
                    <a:pt x="9" y="17"/>
                    <a:pt x="8" y="14"/>
                    <a:pt x="7" y="12"/>
                  </a:cubicBezTo>
                  <a:cubicBezTo>
                    <a:pt x="7" y="9"/>
                    <a:pt x="9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7"/>
                    <a:pt x="14" y="8"/>
                    <a:pt x="14" y="10"/>
                  </a:cubicBezTo>
                  <a:cubicBezTo>
                    <a:pt x="14" y="12"/>
                    <a:pt x="13" y="15"/>
                    <a:pt x="11" y="1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5" name="CustomShape 73"/>
            <p:cNvSpPr/>
            <p:nvPr/>
          </p:nvSpPr>
          <p:spPr>
            <a:xfrm>
              <a:off x="1060560" y="5372280"/>
              <a:ext cx="79200" cy="91800"/>
            </a:xfrm>
            <a:custGeom>
              <a:avLst/>
              <a:gdLst/>
              <a:ahLst/>
              <a:cxnLst/>
              <a:rect l="l" t="t" r="r" b="b"/>
              <a:pathLst>
                <a:path w="22" h="25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3" y="6"/>
                    <a:pt x="0" y="12"/>
                    <a:pt x="1" y="18"/>
                  </a:cubicBezTo>
                  <a:cubicBezTo>
                    <a:pt x="2" y="22"/>
                    <a:pt x="6" y="25"/>
                    <a:pt x="11" y="23"/>
                  </a:cubicBezTo>
                  <a:cubicBezTo>
                    <a:pt x="21" y="20"/>
                    <a:pt x="22" y="1"/>
                    <a:pt x="10" y="0"/>
                  </a:cubicBezTo>
                  <a:moveTo>
                    <a:pt x="10" y="17"/>
                  </a:moveTo>
                  <a:cubicBezTo>
                    <a:pt x="6" y="20"/>
                    <a:pt x="6" y="15"/>
                    <a:pt x="6" y="13"/>
                  </a:cubicBezTo>
                  <a:cubicBezTo>
                    <a:pt x="6" y="10"/>
                    <a:pt x="7" y="6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7"/>
                    <a:pt x="15" y="13"/>
                    <a:pt x="10" y="1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74"/>
            <p:cNvSpPr/>
            <p:nvPr/>
          </p:nvSpPr>
          <p:spPr>
            <a:xfrm>
              <a:off x="1147680" y="5354640"/>
              <a:ext cx="66600" cy="98280"/>
            </a:xfrm>
            <a:custGeom>
              <a:avLst/>
              <a:gdLst/>
              <a:ahLst/>
              <a:cxnLst/>
              <a:rect l="l" t="t" r="r" b="b"/>
              <a:pathLst>
                <a:path w="18" h="27">
                  <a:moveTo>
                    <a:pt x="14" y="14"/>
                  </a:moveTo>
                  <a:cubicBezTo>
                    <a:pt x="12" y="15"/>
                    <a:pt x="7" y="21"/>
                    <a:pt x="5" y="16"/>
                  </a:cubicBezTo>
                  <a:cubicBezTo>
                    <a:pt x="5" y="14"/>
                    <a:pt x="5" y="12"/>
                    <a:pt x="5" y="10"/>
                  </a:cubicBezTo>
                  <a:cubicBezTo>
                    <a:pt x="5" y="8"/>
                    <a:pt x="6" y="5"/>
                    <a:pt x="6" y="2"/>
                  </a:cubicBezTo>
                  <a:cubicBezTo>
                    <a:pt x="6" y="0"/>
                    <a:pt x="2" y="0"/>
                    <a:pt x="1" y="2"/>
                  </a:cubicBezTo>
                  <a:cubicBezTo>
                    <a:pt x="1" y="7"/>
                    <a:pt x="0" y="11"/>
                    <a:pt x="0" y="16"/>
                  </a:cubicBezTo>
                  <a:cubicBezTo>
                    <a:pt x="0" y="19"/>
                    <a:pt x="1" y="22"/>
                    <a:pt x="4" y="24"/>
                  </a:cubicBezTo>
                  <a:cubicBezTo>
                    <a:pt x="9" y="27"/>
                    <a:pt x="17" y="22"/>
                    <a:pt x="18" y="16"/>
                  </a:cubicBezTo>
                  <a:cubicBezTo>
                    <a:pt x="18" y="14"/>
                    <a:pt x="15" y="13"/>
                    <a:pt x="14" y="14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7" name="CustomShape 75"/>
            <p:cNvSpPr/>
            <p:nvPr/>
          </p:nvSpPr>
          <p:spPr>
            <a:xfrm>
              <a:off x="627120" y="4246560"/>
              <a:ext cx="766800" cy="1393560"/>
            </a:xfrm>
            <a:custGeom>
              <a:avLst/>
              <a:gdLst/>
              <a:ahLst/>
              <a:cxnLst/>
              <a:rect l="l" t="t" r="r" b="b"/>
              <a:pathLst>
                <a:path w="209" h="380">
                  <a:moveTo>
                    <a:pt x="207" y="103"/>
                  </a:moveTo>
                  <a:cubicBezTo>
                    <a:pt x="206" y="96"/>
                    <a:pt x="204" y="91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87"/>
                    <a:pt x="197" y="83"/>
                    <a:pt x="197" y="80"/>
                  </a:cubicBezTo>
                  <a:cubicBezTo>
                    <a:pt x="197" y="66"/>
                    <a:pt x="200" y="41"/>
                    <a:pt x="181" y="39"/>
                  </a:cubicBezTo>
                  <a:cubicBezTo>
                    <a:pt x="166" y="38"/>
                    <a:pt x="155" y="52"/>
                    <a:pt x="151" y="64"/>
                  </a:cubicBezTo>
                  <a:cubicBezTo>
                    <a:pt x="148" y="74"/>
                    <a:pt x="145" y="85"/>
                    <a:pt x="144" y="96"/>
                  </a:cubicBezTo>
                  <a:cubicBezTo>
                    <a:pt x="144" y="92"/>
                    <a:pt x="144" y="89"/>
                    <a:pt x="145" y="85"/>
                  </a:cubicBezTo>
                  <a:cubicBezTo>
                    <a:pt x="147" y="59"/>
                    <a:pt x="152" y="33"/>
                    <a:pt x="150" y="7"/>
                  </a:cubicBezTo>
                  <a:cubicBezTo>
                    <a:pt x="151" y="5"/>
                    <a:pt x="150" y="3"/>
                    <a:pt x="149" y="3"/>
                  </a:cubicBezTo>
                  <a:cubicBezTo>
                    <a:pt x="140" y="1"/>
                    <a:pt x="130" y="1"/>
                    <a:pt x="120" y="1"/>
                  </a:cubicBezTo>
                  <a:cubicBezTo>
                    <a:pt x="111" y="1"/>
                    <a:pt x="101" y="0"/>
                    <a:pt x="92" y="2"/>
                  </a:cubicBezTo>
                  <a:cubicBezTo>
                    <a:pt x="91" y="2"/>
                    <a:pt x="91" y="4"/>
                    <a:pt x="91" y="4"/>
                  </a:cubicBezTo>
                  <a:cubicBezTo>
                    <a:pt x="88" y="24"/>
                    <a:pt x="85" y="43"/>
                    <a:pt x="83" y="63"/>
                  </a:cubicBezTo>
                  <a:cubicBezTo>
                    <a:pt x="82" y="58"/>
                    <a:pt x="81" y="54"/>
                    <a:pt x="78" y="50"/>
                  </a:cubicBezTo>
                  <a:cubicBezTo>
                    <a:pt x="78" y="50"/>
                    <a:pt x="78" y="49"/>
                    <a:pt x="79" y="49"/>
                  </a:cubicBezTo>
                  <a:cubicBezTo>
                    <a:pt x="79" y="47"/>
                    <a:pt x="77" y="46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4" y="47"/>
                    <a:pt x="74" y="48"/>
                    <a:pt x="74" y="48"/>
                  </a:cubicBezTo>
                  <a:cubicBezTo>
                    <a:pt x="68" y="52"/>
                    <a:pt x="65" y="60"/>
                    <a:pt x="61" y="65"/>
                  </a:cubicBezTo>
                  <a:cubicBezTo>
                    <a:pt x="55" y="73"/>
                    <a:pt x="48" y="81"/>
                    <a:pt x="42" y="89"/>
                  </a:cubicBezTo>
                  <a:cubicBezTo>
                    <a:pt x="42" y="90"/>
                    <a:pt x="42" y="91"/>
                    <a:pt x="42" y="91"/>
                  </a:cubicBezTo>
                  <a:cubicBezTo>
                    <a:pt x="35" y="112"/>
                    <a:pt x="31" y="135"/>
                    <a:pt x="31" y="157"/>
                  </a:cubicBezTo>
                  <a:cubicBezTo>
                    <a:pt x="31" y="157"/>
                    <a:pt x="30" y="158"/>
                    <a:pt x="29" y="158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5" y="193"/>
                    <a:pt x="12" y="222"/>
                    <a:pt x="9" y="250"/>
                  </a:cubicBezTo>
                  <a:cubicBezTo>
                    <a:pt x="6" y="278"/>
                    <a:pt x="0" y="312"/>
                    <a:pt x="8" y="339"/>
                  </a:cubicBezTo>
                  <a:cubicBezTo>
                    <a:pt x="14" y="361"/>
                    <a:pt x="31" y="371"/>
                    <a:pt x="52" y="375"/>
                  </a:cubicBezTo>
                  <a:cubicBezTo>
                    <a:pt x="84" y="380"/>
                    <a:pt x="119" y="377"/>
                    <a:pt x="150" y="371"/>
                  </a:cubicBezTo>
                  <a:cubicBezTo>
                    <a:pt x="151" y="371"/>
                    <a:pt x="152" y="371"/>
                    <a:pt x="152" y="370"/>
                  </a:cubicBezTo>
                  <a:cubicBezTo>
                    <a:pt x="175" y="366"/>
                    <a:pt x="177" y="320"/>
                    <a:pt x="179" y="301"/>
                  </a:cubicBezTo>
                  <a:cubicBezTo>
                    <a:pt x="184" y="261"/>
                    <a:pt x="188" y="220"/>
                    <a:pt x="189" y="180"/>
                  </a:cubicBezTo>
                  <a:cubicBezTo>
                    <a:pt x="201" y="190"/>
                    <a:pt x="203" y="160"/>
                    <a:pt x="204" y="153"/>
                  </a:cubicBezTo>
                  <a:cubicBezTo>
                    <a:pt x="206" y="137"/>
                    <a:pt x="209" y="119"/>
                    <a:pt x="207" y="103"/>
                  </a:cubicBezTo>
                  <a:moveTo>
                    <a:pt x="89" y="85"/>
                  </a:moveTo>
                  <a:cubicBezTo>
                    <a:pt x="89" y="82"/>
                    <a:pt x="88" y="79"/>
                    <a:pt x="87" y="76"/>
                  </a:cubicBezTo>
                  <a:cubicBezTo>
                    <a:pt x="92" y="53"/>
                    <a:pt x="94" y="29"/>
                    <a:pt x="95" y="6"/>
                  </a:cubicBezTo>
                  <a:cubicBezTo>
                    <a:pt x="103" y="7"/>
                    <a:pt x="112" y="7"/>
                    <a:pt x="120" y="7"/>
                  </a:cubicBezTo>
                  <a:cubicBezTo>
                    <a:pt x="129" y="8"/>
                    <a:pt x="137" y="9"/>
                    <a:pt x="146" y="8"/>
                  </a:cubicBezTo>
                  <a:cubicBezTo>
                    <a:pt x="144" y="16"/>
                    <a:pt x="143" y="25"/>
                    <a:pt x="142" y="34"/>
                  </a:cubicBezTo>
                  <a:cubicBezTo>
                    <a:pt x="139" y="32"/>
                    <a:pt x="136" y="32"/>
                    <a:pt x="134" y="31"/>
                  </a:cubicBezTo>
                  <a:cubicBezTo>
                    <a:pt x="129" y="31"/>
                    <a:pt x="125" y="30"/>
                    <a:pt x="121" y="30"/>
                  </a:cubicBezTo>
                  <a:cubicBezTo>
                    <a:pt x="118" y="31"/>
                    <a:pt x="118" y="34"/>
                    <a:pt x="121" y="35"/>
                  </a:cubicBezTo>
                  <a:cubicBezTo>
                    <a:pt x="125" y="35"/>
                    <a:pt x="129" y="35"/>
                    <a:pt x="133" y="37"/>
                  </a:cubicBezTo>
                  <a:cubicBezTo>
                    <a:pt x="136" y="37"/>
                    <a:pt x="139" y="39"/>
                    <a:pt x="141" y="39"/>
                  </a:cubicBezTo>
                  <a:cubicBezTo>
                    <a:pt x="141" y="45"/>
                    <a:pt x="140" y="52"/>
                    <a:pt x="140" y="58"/>
                  </a:cubicBezTo>
                  <a:cubicBezTo>
                    <a:pt x="138" y="58"/>
                    <a:pt x="136" y="58"/>
                    <a:pt x="134" y="58"/>
                  </a:cubicBezTo>
                  <a:cubicBezTo>
                    <a:pt x="131" y="57"/>
                    <a:pt x="130" y="61"/>
                    <a:pt x="133" y="62"/>
                  </a:cubicBezTo>
                  <a:cubicBezTo>
                    <a:pt x="135" y="62"/>
                    <a:pt x="137" y="63"/>
                    <a:pt x="139" y="63"/>
                  </a:cubicBezTo>
                  <a:cubicBezTo>
                    <a:pt x="139" y="68"/>
                    <a:pt x="138" y="73"/>
                    <a:pt x="138" y="77"/>
                  </a:cubicBezTo>
                  <a:cubicBezTo>
                    <a:pt x="138" y="80"/>
                    <a:pt x="137" y="83"/>
                    <a:pt x="137" y="86"/>
                  </a:cubicBezTo>
                  <a:cubicBezTo>
                    <a:pt x="135" y="86"/>
                    <a:pt x="134" y="86"/>
                    <a:pt x="132" y="86"/>
                  </a:cubicBezTo>
                  <a:cubicBezTo>
                    <a:pt x="129" y="86"/>
                    <a:pt x="126" y="86"/>
                    <a:pt x="123" y="85"/>
                  </a:cubicBezTo>
                  <a:cubicBezTo>
                    <a:pt x="120" y="85"/>
                    <a:pt x="120" y="90"/>
                    <a:pt x="123" y="90"/>
                  </a:cubicBezTo>
                  <a:cubicBezTo>
                    <a:pt x="127" y="91"/>
                    <a:pt x="132" y="93"/>
                    <a:pt x="136" y="92"/>
                  </a:cubicBezTo>
                  <a:cubicBezTo>
                    <a:pt x="136" y="98"/>
                    <a:pt x="135" y="104"/>
                    <a:pt x="134" y="110"/>
                  </a:cubicBezTo>
                  <a:cubicBezTo>
                    <a:pt x="132" y="109"/>
                    <a:pt x="129" y="110"/>
                    <a:pt x="126" y="110"/>
                  </a:cubicBezTo>
                  <a:cubicBezTo>
                    <a:pt x="123" y="110"/>
                    <a:pt x="123" y="115"/>
                    <a:pt x="126" y="115"/>
                  </a:cubicBezTo>
                  <a:cubicBezTo>
                    <a:pt x="129" y="115"/>
                    <a:pt x="131" y="116"/>
                    <a:pt x="134" y="115"/>
                  </a:cubicBezTo>
                  <a:cubicBezTo>
                    <a:pt x="133" y="121"/>
                    <a:pt x="132" y="127"/>
                    <a:pt x="132" y="133"/>
                  </a:cubicBezTo>
                  <a:cubicBezTo>
                    <a:pt x="127" y="131"/>
                    <a:pt x="121" y="132"/>
                    <a:pt x="116" y="133"/>
                  </a:cubicBezTo>
                  <a:cubicBezTo>
                    <a:pt x="113" y="134"/>
                    <a:pt x="114" y="138"/>
                    <a:pt x="117" y="138"/>
                  </a:cubicBezTo>
                  <a:cubicBezTo>
                    <a:pt x="120" y="138"/>
                    <a:pt x="123" y="138"/>
                    <a:pt x="125" y="138"/>
                  </a:cubicBezTo>
                  <a:cubicBezTo>
                    <a:pt x="128" y="138"/>
                    <a:pt x="130" y="139"/>
                    <a:pt x="132" y="138"/>
                  </a:cubicBezTo>
                  <a:cubicBezTo>
                    <a:pt x="132" y="142"/>
                    <a:pt x="132" y="146"/>
                    <a:pt x="132" y="150"/>
                  </a:cubicBezTo>
                  <a:cubicBezTo>
                    <a:pt x="127" y="150"/>
                    <a:pt x="122" y="150"/>
                    <a:pt x="117" y="150"/>
                  </a:cubicBezTo>
                  <a:cubicBezTo>
                    <a:pt x="106" y="149"/>
                    <a:pt x="95" y="149"/>
                    <a:pt x="84" y="150"/>
                  </a:cubicBezTo>
                  <a:cubicBezTo>
                    <a:pt x="86" y="141"/>
                    <a:pt x="86" y="131"/>
                    <a:pt x="87" y="122"/>
                  </a:cubicBezTo>
                  <a:cubicBezTo>
                    <a:pt x="88" y="110"/>
                    <a:pt x="90" y="98"/>
                    <a:pt x="90" y="86"/>
                  </a:cubicBezTo>
                  <a:cubicBezTo>
                    <a:pt x="90" y="86"/>
                    <a:pt x="90" y="85"/>
                    <a:pt x="89" y="85"/>
                  </a:cubicBezTo>
                  <a:moveTo>
                    <a:pt x="141" y="151"/>
                  </a:moveTo>
                  <a:cubicBezTo>
                    <a:pt x="140" y="151"/>
                    <a:pt x="139" y="151"/>
                    <a:pt x="138" y="151"/>
                  </a:cubicBezTo>
                  <a:cubicBezTo>
                    <a:pt x="139" y="144"/>
                    <a:pt x="140" y="138"/>
                    <a:pt x="141" y="131"/>
                  </a:cubicBezTo>
                  <a:cubicBezTo>
                    <a:pt x="141" y="138"/>
                    <a:pt x="141" y="145"/>
                    <a:pt x="141" y="151"/>
                  </a:cubicBezTo>
                  <a:moveTo>
                    <a:pt x="49" y="89"/>
                  </a:moveTo>
                  <a:cubicBezTo>
                    <a:pt x="54" y="82"/>
                    <a:pt x="60" y="75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7" y="71"/>
                    <a:pt x="71" y="72"/>
                    <a:pt x="75" y="72"/>
                  </a:cubicBezTo>
                  <a:cubicBezTo>
                    <a:pt x="76" y="71"/>
                    <a:pt x="77" y="71"/>
                    <a:pt x="78" y="70"/>
                  </a:cubicBezTo>
                  <a:cubicBezTo>
                    <a:pt x="79" y="77"/>
                    <a:pt x="81" y="84"/>
                    <a:pt x="85" y="90"/>
                  </a:cubicBezTo>
                  <a:cubicBezTo>
                    <a:pt x="84" y="92"/>
                    <a:pt x="83" y="96"/>
                    <a:pt x="82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78" y="108"/>
                    <a:pt x="69" y="107"/>
                    <a:pt x="68" y="97"/>
                  </a:cubicBezTo>
                  <a:cubicBezTo>
                    <a:pt x="68" y="94"/>
                    <a:pt x="65" y="93"/>
                    <a:pt x="63" y="95"/>
                  </a:cubicBezTo>
                  <a:cubicBezTo>
                    <a:pt x="59" y="98"/>
                    <a:pt x="60" y="103"/>
                    <a:pt x="57" y="106"/>
                  </a:cubicBezTo>
                  <a:cubicBezTo>
                    <a:pt x="54" y="110"/>
                    <a:pt x="49" y="109"/>
                    <a:pt x="48" y="104"/>
                  </a:cubicBezTo>
                  <a:cubicBezTo>
                    <a:pt x="47" y="99"/>
                    <a:pt x="47" y="95"/>
                    <a:pt x="49" y="90"/>
                  </a:cubicBezTo>
                  <a:cubicBezTo>
                    <a:pt x="49" y="89"/>
                    <a:pt x="49" y="89"/>
                    <a:pt x="49" y="89"/>
                  </a:cubicBezTo>
                  <a:moveTo>
                    <a:pt x="43" y="108"/>
                  </a:moveTo>
                  <a:cubicBezTo>
                    <a:pt x="44" y="111"/>
                    <a:pt x="46" y="114"/>
                    <a:pt x="49" y="116"/>
                  </a:cubicBezTo>
                  <a:cubicBezTo>
                    <a:pt x="57" y="121"/>
                    <a:pt x="61" y="112"/>
                    <a:pt x="64" y="105"/>
                  </a:cubicBezTo>
                  <a:cubicBezTo>
                    <a:pt x="66" y="110"/>
                    <a:pt x="70" y="113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78" y="124"/>
                    <a:pt x="76" y="138"/>
                    <a:pt x="78" y="150"/>
                  </a:cubicBezTo>
                  <a:cubicBezTo>
                    <a:pt x="64" y="151"/>
                    <a:pt x="51" y="153"/>
                    <a:pt x="38" y="156"/>
                  </a:cubicBezTo>
                  <a:cubicBezTo>
                    <a:pt x="39" y="140"/>
                    <a:pt x="41" y="124"/>
                    <a:pt x="43" y="108"/>
                  </a:cubicBezTo>
                  <a:moveTo>
                    <a:pt x="175" y="256"/>
                  </a:moveTo>
                  <a:cubicBezTo>
                    <a:pt x="174" y="281"/>
                    <a:pt x="175" y="363"/>
                    <a:pt x="141" y="366"/>
                  </a:cubicBezTo>
                  <a:cubicBezTo>
                    <a:pt x="141" y="366"/>
                    <a:pt x="141" y="366"/>
                    <a:pt x="140" y="366"/>
                  </a:cubicBezTo>
                  <a:cubicBezTo>
                    <a:pt x="115" y="368"/>
                    <a:pt x="90" y="370"/>
                    <a:pt x="65" y="368"/>
                  </a:cubicBezTo>
                  <a:cubicBezTo>
                    <a:pt x="49" y="367"/>
                    <a:pt x="32" y="365"/>
                    <a:pt x="21" y="351"/>
                  </a:cubicBezTo>
                  <a:cubicBezTo>
                    <a:pt x="13" y="339"/>
                    <a:pt x="12" y="324"/>
                    <a:pt x="13" y="311"/>
                  </a:cubicBezTo>
                  <a:cubicBezTo>
                    <a:pt x="13" y="261"/>
                    <a:pt x="22" y="213"/>
                    <a:pt x="28" y="164"/>
                  </a:cubicBezTo>
                  <a:cubicBezTo>
                    <a:pt x="62" y="158"/>
                    <a:pt x="97" y="156"/>
                    <a:pt x="132" y="158"/>
                  </a:cubicBezTo>
                  <a:cubicBezTo>
                    <a:pt x="133" y="159"/>
                    <a:pt x="135" y="159"/>
                    <a:pt x="136" y="158"/>
                  </a:cubicBezTo>
                  <a:cubicBezTo>
                    <a:pt x="152" y="159"/>
                    <a:pt x="167" y="161"/>
                    <a:pt x="183" y="164"/>
                  </a:cubicBezTo>
                  <a:cubicBezTo>
                    <a:pt x="179" y="194"/>
                    <a:pt x="178" y="225"/>
                    <a:pt x="175" y="256"/>
                  </a:cubicBezTo>
                  <a:moveTo>
                    <a:pt x="184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71" y="154"/>
                    <a:pt x="158" y="152"/>
                    <a:pt x="145" y="151"/>
                  </a:cubicBezTo>
                  <a:cubicBezTo>
                    <a:pt x="146" y="144"/>
                    <a:pt x="146" y="136"/>
                    <a:pt x="147" y="128"/>
                  </a:cubicBezTo>
                  <a:cubicBezTo>
                    <a:pt x="153" y="126"/>
                    <a:pt x="160" y="126"/>
                    <a:pt x="167" y="127"/>
                  </a:cubicBezTo>
                  <a:cubicBezTo>
                    <a:pt x="173" y="128"/>
                    <a:pt x="178" y="131"/>
                    <a:pt x="183" y="132"/>
                  </a:cubicBezTo>
                  <a:cubicBezTo>
                    <a:pt x="185" y="133"/>
                    <a:pt x="187" y="130"/>
                    <a:pt x="186" y="129"/>
                  </a:cubicBezTo>
                  <a:cubicBezTo>
                    <a:pt x="177" y="117"/>
                    <a:pt x="160" y="119"/>
                    <a:pt x="147" y="123"/>
                  </a:cubicBezTo>
                  <a:cubicBezTo>
                    <a:pt x="148" y="121"/>
                    <a:pt x="148" y="118"/>
                    <a:pt x="148" y="115"/>
                  </a:cubicBezTo>
                  <a:cubicBezTo>
                    <a:pt x="161" y="113"/>
                    <a:pt x="179" y="113"/>
                    <a:pt x="188" y="122"/>
                  </a:cubicBezTo>
                  <a:cubicBezTo>
                    <a:pt x="187" y="133"/>
                    <a:pt x="186" y="145"/>
                    <a:pt x="184" y="156"/>
                  </a:cubicBezTo>
                  <a:moveTo>
                    <a:pt x="149" y="111"/>
                  </a:moveTo>
                  <a:cubicBezTo>
                    <a:pt x="149" y="110"/>
                    <a:pt x="149" y="109"/>
                    <a:pt x="149" y="108"/>
                  </a:cubicBezTo>
                  <a:cubicBezTo>
                    <a:pt x="150" y="97"/>
                    <a:pt x="152" y="86"/>
                    <a:pt x="154" y="75"/>
                  </a:cubicBezTo>
                  <a:cubicBezTo>
                    <a:pt x="154" y="72"/>
                    <a:pt x="155" y="69"/>
                    <a:pt x="156" y="66"/>
                  </a:cubicBezTo>
                  <a:cubicBezTo>
                    <a:pt x="161" y="45"/>
                    <a:pt x="173" y="45"/>
                    <a:pt x="191" y="65"/>
                  </a:cubicBezTo>
                  <a:cubicBezTo>
                    <a:pt x="196" y="77"/>
                    <a:pt x="191" y="100"/>
                    <a:pt x="189" y="113"/>
                  </a:cubicBezTo>
                  <a:cubicBezTo>
                    <a:pt x="180" y="106"/>
                    <a:pt x="159" y="106"/>
                    <a:pt x="149" y="111"/>
                  </a:cubicBezTo>
                  <a:moveTo>
                    <a:pt x="199" y="137"/>
                  </a:moveTo>
                  <a:cubicBezTo>
                    <a:pt x="198" y="145"/>
                    <a:pt x="197" y="153"/>
                    <a:pt x="196" y="161"/>
                  </a:cubicBezTo>
                  <a:cubicBezTo>
                    <a:pt x="195" y="166"/>
                    <a:pt x="197" y="176"/>
                    <a:pt x="189" y="172"/>
                  </a:cubicBezTo>
                  <a:cubicBezTo>
                    <a:pt x="189" y="172"/>
                    <a:pt x="189" y="172"/>
                    <a:pt x="189" y="172"/>
                  </a:cubicBezTo>
                  <a:cubicBezTo>
                    <a:pt x="189" y="170"/>
                    <a:pt x="189" y="167"/>
                    <a:pt x="189" y="165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89" y="157"/>
                    <a:pt x="189" y="157"/>
                    <a:pt x="189" y="157"/>
                  </a:cubicBezTo>
                  <a:cubicBezTo>
                    <a:pt x="191" y="146"/>
                    <a:pt x="193" y="135"/>
                    <a:pt x="194" y="124"/>
                  </a:cubicBezTo>
                  <a:cubicBezTo>
                    <a:pt x="194" y="123"/>
                    <a:pt x="195" y="122"/>
                    <a:pt x="194" y="121"/>
                  </a:cubicBezTo>
                  <a:cubicBezTo>
                    <a:pt x="194" y="121"/>
                    <a:pt x="194" y="121"/>
                    <a:pt x="194" y="120"/>
                  </a:cubicBezTo>
                  <a:cubicBezTo>
                    <a:pt x="195" y="112"/>
                    <a:pt x="196" y="103"/>
                    <a:pt x="196" y="95"/>
                  </a:cubicBezTo>
                  <a:cubicBezTo>
                    <a:pt x="206" y="99"/>
                    <a:pt x="200" y="130"/>
                    <a:pt x="199" y="13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8" name="Group 76"/>
          <p:cNvGrpSpPr/>
          <p:nvPr/>
        </p:nvGrpSpPr>
        <p:grpSpPr>
          <a:xfrm>
            <a:off x="4324320" y="4381560"/>
            <a:ext cx="1874880" cy="1936800"/>
            <a:chOff x="4324320" y="4381560"/>
            <a:chExt cx="1874880" cy="1936800"/>
          </a:xfrm>
        </p:grpSpPr>
        <p:sp>
          <p:nvSpPr>
            <p:cNvPr id="559" name="CustomShape 77"/>
            <p:cNvSpPr/>
            <p:nvPr/>
          </p:nvSpPr>
          <p:spPr>
            <a:xfrm>
              <a:off x="4475160" y="5848560"/>
              <a:ext cx="982800" cy="296640"/>
            </a:xfrm>
            <a:custGeom>
              <a:avLst/>
              <a:gdLst/>
              <a:ahLst/>
              <a:cxnLst/>
              <a:rect l="l" t="t" r="r" b="b"/>
              <a:pathLst>
                <a:path w="268" h="81">
                  <a:moveTo>
                    <a:pt x="149" y="24"/>
                  </a:moveTo>
                  <a:cubicBezTo>
                    <a:pt x="118" y="24"/>
                    <a:pt x="87" y="24"/>
                    <a:pt x="56" y="19"/>
                  </a:cubicBezTo>
                  <a:cubicBezTo>
                    <a:pt x="36" y="16"/>
                    <a:pt x="18" y="12"/>
                    <a:pt x="2" y="0"/>
                  </a:cubicBezTo>
                  <a:cubicBezTo>
                    <a:pt x="0" y="14"/>
                    <a:pt x="2" y="28"/>
                    <a:pt x="8" y="41"/>
                  </a:cubicBezTo>
                  <a:cubicBezTo>
                    <a:pt x="27" y="81"/>
                    <a:pt x="91" y="78"/>
                    <a:pt x="128" y="78"/>
                  </a:cubicBezTo>
                  <a:cubicBezTo>
                    <a:pt x="167" y="78"/>
                    <a:pt x="209" y="78"/>
                    <a:pt x="248" y="72"/>
                  </a:cubicBezTo>
                  <a:cubicBezTo>
                    <a:pt x="248" y="71"/>
                    <a:pt x="248" y="70"/>
                    <a:pt x="249" y="70"/>
                  </a:cubicBezTo>
                  <a:cubicBezTo>
                    <a:pt x="268" y="60"/>
                    <a:pt x="266" y="37"/>
                    <a:pt x="267" y="19"/>
                  </a:cubicBezTo>
                  <a:cubicBezTo>
                    <a:pt x="229" y="28"/>
                    <a:pt x="186" y="24"/>
                    <a:pt x="149" y="24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CustomShape 78"/>
            <p:cNvSpPr/>
            <p:nvPr/>
          </p:nvSpPr>
          <p:spPr>
            <a:xfrm>
              <a:off x="5062320" y="5834160"/>
              <a:ext cx="509400" cy="80640"/>
            </a:xfrm>
            <a:custGeom>
              <a:avLst/>
              <a:gdLst/>
              <a:ahLst/>
              <a:cxnLst/>
              <a:rect l="l" t="t" r="r" b="b"/>
              <a:pathLst>
                <a:path w="139" h="22">
                  <a:moveTo>
                    <a:pt x="69" y="20"/>
                  </a:moveTo>
                  <a:cubicBezTo>
                    <a:pt x="94" y="18"/>
                    <a:pt x="116" y="12"/>
                    <a:pt x="139" y="5"/>
                  </a:cubicBezTo>
                  <a:cubicBezTo>
                    <a:pt x="139" y="3"/>
                    <a:pt x="139" y="2"/>
                    <a:pt x="139" y="0"/>
                  </a:cubicBezTo>
                  <a:cubicBezTo>
                    <a:pt x="97" y="17"/>
                    <a:pt x="46" y="21"/>
                    <a:pt x="0" y="22"/>
                  </a:cubicBezTo>
                  <a:cubicBezTo>
                    <a:pt x="23" y="22"/>
                    <a:pt x="46" y="22"/>
                    <a:pt x="69" y="20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CustomShape 79"/>
            <p:cNvSpPr/>
            <p:nvPr/>
          </p:nvSpPr>
          <p:spPr>
            <a:xfrm>
              <a:off x="5440320" y="5874120"/>
              <a:ext cx="126720" cy="223560"/>
            </a:xfrm>
            <a:custGeom>
              <a:avLst/>
              <a:gdLst/>
              <a:ahLst/>
              <a:cxnLst/>
              <a:rect l="l" t="t" r="r" b="b"/>
              <a:pathLst>
                <a:path w="35" h="61">
                  <a:moveTo>
                    <a:pt x="0" y="61"/>
                  </a:moveTo>
                  <a:cubicBezTo>
                    <a:pt x="0" y="61"/>
                    <a:pt x="1" y="61"/>
                    <a:pt x="1" y="61"/>
                  </a:cubicBezTo>
                  <a:cubicBezTo>
                    <a:pt x="32" y="54"/>
                    <a:pt x="33" y="29"/>
                    <a:pt x="35" y="1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7" y="5"/>
                    <a:pt x="18" y="8"/>
                    <a:pt x="8" y="11"/>
                  </a:cubicBezTo>
                  <a:cubicBezTo>
                    <a:pt x="11" y="24"/>
                    <a:pt x="11" y="50"/>
                    <a:pt x="0" y="61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CustomShape 80"/>
            <p:cNvSpPr/>
            <p:nvPr/>
          </p:nvSpPr>
          <p:spPr>
            <a:xfrm>
              <a:off x="5143320" y="4414680"/>
              <a:ext cx="490320" cy="230040"/>
            </a:xfrm>
            <a:custGeom>
              <a:avLst/>
              <a:gdLst/>
              <a:ahLst/>
              <a:cxnLst/>
              <a:rect l="l" t="t" r="r" b="b"/>
              <a:pathLst>
                <a:path w="134" h="63">
                  <a:moveTo>
                    <a:pt x="80" y="14"/>
                  </a:moveTo>
                  <a:cubicBezTo>
                    <a:pt x="108" y="14"/>
                    <a:pt x="121" y="34"/>
                    <a:pt x="114" y="61"/>
                  </a:cubicBezTo>
                  <a:cubicBezTo>
                    <a:pt x="118" y="61"/>
                    <a:pt x="122" y="62"/>
                    <a:pt x="126" y="63"/>
                  </a:cubicBezTo>
                  <a:cubicBezTo>
                    <a:pt x="129" y="46"/>
                    <a:pt x="134" y="25"/>
                    <a:pt x="121" y="12"/>
                  </a:cubicBezTo>
                  <a:cubicBezTo>
                    <a:pt x="109" y="1"/>
                    <a:pt x="89" y="0"/>
                    <a:pt x="74" y="1"/>
                  </a:cubicBezTo>
                  <a:cubicBezTo>
                    <a:pt x="54" y="1"/>
                    <a:pt x="32" y="2"/>
                    <a:pt x="19" y="19"/>
                  </a:cubicBezTo>
                  <a:cubicBezTo>
                    <a:pt x="10" y="31"/>
                    <a:pt x="5" y="45"/>
                    <a:pt x="0" y="59"/>
                  </a:cubicBezTo>
                  <a:cubicBezTo>
                    <a:pt x="8" y="57"/>
                    <a:pt x="16" y="54"/>
                    <a:pt x="23" y="53"/>
                  </a:cubicBezTo>
                  <a:cubicBezTo>
                    <a:pt x="32" y="27"/>
                    <a:pt x="51" y="13"/>
                    <a:pt x="80" y="14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CustomShape 81"/>
            <p:cNvSpPr/>
            <p:nvPr/>
          </p:nvSpPr>
          <p:spPr>
            <a:xfrm>
              <a:off x="4757760" y="5045040"/>
              <a:ext cx="762120" cy="95040"/>
            </a:xfrm>
            <a:custGeom>
              <a:avLst/>
              <a:gdLst/>
              <a:ahLst/>
              <a:cxnLst/>
              <a:rect l="l" t="t" r="r" b="b"/>
              <a:pathLst>
                <a:path w="208" h="26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69" y="18"/>
                    <a:pt x="140" y="26"/>
                    <a:pt x="208" y="6"/>
                  </a:cubicBezTo>
                  <a:cubicBezTo>
                    <a:pt x="205" y="0"/>
                    <a:pt x="195" y="4"/>
                    <a:pt x="188" y="5"/>
                  </a:cubicBezTo>
                  <a:cubicBezTo>
                    <a:pt x="179" y="6"/>
                    <a:pt x="170" y="6"/>
                    <a:pt x="161" y="7"/>
                  </a:cubicBezTo>
                  <a:cubicBezTo>
                    <a:pt x="143" y="9"/>
                    <a:pt x="125" y="11"/>
                    <a:pt x="107" y="12"/>
                  </a:cubicBezTo>
                  <a:cubicBezTo>
                    <a:pt x="72" y="15"/>
                    <a:pt x="35" y="20"/>
                    <a:pt x="0" y="19"/>
                  </a:cubicBezTo>
                  <a:cubicBezTo>
                    <a:pt x="0" y="20"/>
                    <a:pt x="0" y="21"/>
                    <a:pt x="0" y="23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CustomShape 82"/>
            <p:cNvSpPr/>
            <p:nvPr/>
          </p:nvSpPr>
          <p:spPr>
            <a:xfrm>
              <a:off x="4483080" y="5820120"/>
              <a:ext cx="527040" cy="101520"/>
            </a:xfrm>
            <a:custGeom>
              <a:avLst/>
              <a:gdLst/>
              <a:ahLst/>
              <a:cxnLst/>
              <a:rect l="l" t="t" r="r" b="b"/>
              <a:pathLst>
                <a:path w="144" h="28">
                  <a:moveTo>
                    <a:pt x="144" y="26"/>
                  </a:moveTo>
                  <a:cubicBezTo>
                    <a:pt x="116" y="26"/>
                    <a:pt x="89" y="24"/>
                    <a:pt x="62" y="20"/>
                  </a:cubicBezTo>
                  <a:cubicBezTo>
                    <a:pt x="42" y="16"/>
                    <a:pt x="17" y="14"/>
                    <a:pt x="1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41" y="28"/>
                    <a:pt x="96" y="26"/>
                    <a:pt x="144" y="2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CustomShape 83"/>
            <p:cNvSpPr/>
            <p:nvPr/>
          </p:nvSpPr>
          <p:spPr>
            <a:xfrm>
              <a:off x="5784840" y="4840200"/>
              <a:ext cx="366480" cy="1330560"/>
            </a:xfrm>
            <a:custGeom>
              <a:avLst/>
              <a:gdLst/>
              <a:ahLst/>
              <a:cxnLst/>
              <a:rect l="l" t="t" r="r" b="b"/>
              <a:pathLst>
                <a:path w="100" h="363">
                  <a:moveTo>
                    <a:pt x="20" y="46"/>
                  </a:moveTo>
                  <a:cubicBezTo>
                    <a:pt x="37" y="91"/>
                    <a:pt x="44" y="138"/>
                    <a:pt x="47" y="186"/>
                  </a:cubicBezTo>
                  <a:cubicBezTo>
                    <a:pt x="54" y="202"/>
                    <a:pt x="60" y="215"/>
                    <a:pt x="64" y="233"/>
                  </a:cubicBezTo>
                  <a:cubicBezTo>
                    <a:pt x="68" y="252"/>
                    <a:pt x="71" y="271"/>
                    <a:pt x="68" y="290"/>
                  </a:cubicBezTo>
                  <a:cubicBezTo>
                    <a:pt x="65" y="312"/>
                    <a:pt x="48" y="344"/>
                    <a:pt x="23" y="345"/>
                  </a:cubicBezTo>
                  <a:cubicBezTo>
                    <a:pt x="20" y="349"/>
                    <a:pt x="17" y="353"/>
                    <a:pt x="14" y="357"/>
                  </a:cubicBezTo>
                  <a:cubicBezTo>
                    <a:pt x="12" y="359"/>
                    <a:pt x="10" y="361"/>
                    <a:pt x="8" y="363"/>
                  </a:cubicBezTo>
                  <a:cubicBezTo>
                    <a:pt x="24" y="360"/>
                    <a:pt x="39" y="354"/>
                    <a:pt x="52" y="345"/>
                  </a:cubicBezTo>
                  <a:cubicBezTo>
                    <a:pt x="96" y="318"/>
                    <a:pt x="100" y="260"/>
                    <a:pt x="97" y="213"/>
                  </a:cubicBezTo>
                  <a:cubicBezTo>
                    <a:pt x="90" y="131"/>
                    <a:pt x="54" y="60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lose/>
                </a:path>
              </a:pathLst>
            </a:custGeom>
            <a:solidFill>
              <a:srgbClr val="3F607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6" name="CustomShape 84"/>
            <p:cNvSpPr/>
            <p:nvPr/>
          </p:nvSpPr>
          <p:spPr>
            <a:xfrm>
              <a:off x="5784840" y="4840200"/>
              <a:ext cx="274680" cy="912960"/>
            </a:xfrm>
            <a:custGeom>
              <a:avLst/>
              <a:gdLst/>
              <a:ahLst/>
              <a:cxnLst/>
              <a:rect l="l" t="t" r="r" b="b"/>
              <a:pathLst>
                <a:path w="75" h="249">
                  <a:moveTo>
                    <a:pt x="47" y="186"/>
                  </a:moveTo>
                  <a:cubicBezTo>
                    <a:pt x="54" y="202"/>
                    <a:pt x="60" y="215"/>
                    <a:pt x="64" y="233"/>
                  </a:cubicBezTo>
                  <a:cubicBezTo>
                    <a:pt x="65" y="239"/>
                    <a:pt x="66" y="244"/>
                    <a:pt x="67" y="249"/>
                  </a:cubicBezTo>
                  <a:cubicBezTo>
                    <a:pt x="72" y="225"/>
                    <a:pt x="75" y="200"/>
                    <a:pt x="72" y="175"/>
                  </a:cubicBezTo>
                  <a:cubicBezTo>
                    <a:pt x="67" y="133"/>
                    <a:pt x="53" y="93"/>
                    <a:pt x="41" y="53"/>
                  </a:cubicBezTo>
                  <a:cubicBezTo>
                    <a:pt x="29" y="35"/>
                    <a:pt x="15" y="17"/>
                    <a:pt x="0" y="0"/>
                  </a:cubicBezTo>
                  <a:cubicBezTo>
                    <a:pt x="9" y="17"/>
                    <a:pt x="16" y="35"/>
                    <a:pt x="20" y="46"/>
                  </a:cubicBezTo>
                  <a:cubicBezTo>
                    <a:pt x="37" y="91"/>
                    <a:pt x="44" y="138"/>
                    <a:pt x="47" y="186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7" name="CustomShape 85"/>
            <p:cNvSpPr/>
            <p:nvPr/>
          </p:nvSpPr>
          <p:spPr>
            <a:xfrm>
              <a:off x="5813640" y="5977080"/>
              <a:ext cx="279360" cy="193680"/>
            </a:xfrm>
            <a:custGeom>
              <a:avLst/>
              <a:gdLst/>
              <a:ahLst/>
              <a:cxnLst/>
              <a:rect l="l" t="t" r="r" b="b"/>
              <a:pathLst>
                <a:path w="76" h="53">
                  <a:moveTo>
                    <a:pt x="39" y="23"/>
                  </a:moveTo>
                  <a:cubicBezTo>
                    <a:pt x="38" y="24"/>
                    <a:pt x="37" y="25"/>
                    <a:pt x="36" y="26"/>
                  </a:cubicBezTo>
                  <a:cubicBezTo>
                    <a:pt x="35" y="28"/>
                    <a:pt x="33" y="29"/>
                    <a:pt x="32" y="31"/>
                  </a:cubicBezTo>
                  <a:cubicBezTo>
                    <a:pt x="31" y="31"/>
                    <a:pt x="29" y="32"/>
                    <a:pt x="28" y="32"/>
                  </a:cubicBezTo>
                  <a:cubicBezTo>
                    <a:pt x="24" y="34"/>
                    <a:pt x="20" y="35"/>
                    <a:pt x="15" y="35"/>
                  </a:cubicBezTo>
                  <a:cubicBezTo>
                    <a:pt x="12" y="39"/>
                    <a:pt x="9" y="43"/>
                    <a:pt x="6" y="47"/>
                  </a:cubicBezTo>
                  <a:cubicBezTo>
                    <a:pt x="4" y="49"/>
                    <a:pt x="2" y="51"/>
                    <a:pt x="0" y="53"/>
                  </a:cubicBezTo>
                  <a:cubicBezTo>
                    <a:pt x="16" y="50"/>
                    <a:pt x="31" y="44"/>
                    <a:pt x="44" y="35"/>
                  </a:cubicBezTo>
                  <a:cubicBezTo>
                    <a:pt x="59" y="26"/>
                    <a:pt x="69" y="14"/>
                    <a:pt x="76" y="0"/>
                  </a:cubicBezTo>
                  <a:cubicBezTo>
                    <a:pt x="65" y="9"/>
                    <a:pt x="52" y="19"/>
                    <a:pt x="39" y="23"/>
                  </a:cubicBezTo>
                  <a:close/>
                </a:path>
              </a:pathLst>
            </a:custGeom>
            <a:solidFill>
              <a:srgbClr val="2D4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8" name="CustomShape 86"/>
            <p:cNvSpPr/>
            <p:nvPr/>
          </p:nvSpPr>
          <p:spPr>
            <a:xfrm>
              <a:off x="4346280" y="4616280"/>
              <a:ext cx="1606680" cy="1665360"/>
            </a:xfrm>
            <a:custGeom>
              <a:avLst/>
              <a:gdLst/>
              <a:ahLst/>
              <a:cxnLst/>
              <a:rect l="l" t="t" r="r" b="b"/>
              <a:pathLst>
                <a:path w="438" h="454">
                  <a:moveTo>
                    <a:pt x="408" y="401"/>
                  </a:moveTo>
                  <a:cubicBezTo>
                    <a:pt x="408" y="401"/>
                    <a:pt x="408" y="401"/>
                    <a:pt x="409" y="401"/>
                  </a:cubicBezTo>
                  <a:cubicBezTo>
                    <a:pt x="409" y="400"/>
                    <a:pt x="410" y="399"/>
                    <a:pt x="411" y="398"/>
                  </a:cubicBezTo>
                  <a:cubicBezTo>
                    <a:pt x="438" y="356"/>
                    <a:pt x="434" y="303"/>
                    <a:pt x="431" y="255"/>
                  </a:cubicBezTo>
                  <a:cubicBezTo>
                    <a:pt x="428" y="212"/>
                    <a:pt x="422" y="169"/>
                    <a:pt x="409" y="128"/>
                  </a:cubicBezTo>
                  <a:cubicBezTo>
                    <a:pt x="402" y="106"/>
                    <a:pt x="394" y="85"/>
                    <a:pt x="382" y="65"/>
                  </a:cubicBezTo>
                  <a:cubicBezTo>
                    <a:pt x="374" y="52"/>
                    <a:pt x="362" y="31"/>
                    <a:pt x="347" y="20"/>
                  </a:cubicBezTo>
                  <a:cubicBezTo>
                    <a:pt x="346" y="21"/>
                    <a:pt x="345" y="21"/>
                    <a:pt x="344" y="20"/>
                  </a:cubicBezTo>
                  <a:cubicBezTo>
                    <a:pt x="339" y="18"/>
                    <a:pt x="334" y="16"/>
                    <a:pt x="329" y="14"/>
                  </a:cubicBezTo>
                  <a:cubicBezTo>
                    <a:pt x="318" y="10"/>
                    <a:pt x="318" y="10"/>
                    <a:pt x="318" y="10"/>
                  </a:cubicBezTo>
                  <a:cubicBezTo>
                    <a:pt x="282" y="0"/>
                    <a:pt x="247" y="2"/>
                    <a:pt x="215" y="14"/>
                  </a:cubicBezTo>
                  <a:cubicBezTo>
                    <a:pt x="223" y="13"/>
                    <a:pt x="232" y="13"/>
                    <a:pt x="240" y="13"/>
                  </a:cubicBezTo>
                  <a:cubicBezTo>
                    <a:pt x="261" y="13"/>
                    <a:pt x="281" y="15"/>
                    <a:pt x="301" y="23"/>
                  </a:cubicBezTo>
                  <a:cubicBezTo>
                    <a:pt x="336" y="37"/>
                    <a:pt x="365" y="69"/>
                    <a:pt x="370" y="107"/>
                  </a:cubicBezTo>
                  <a:cubicBezTo>
                    <a:pt x="370" y="109"/>
                    <a:pt x="368" y="109"/>
                    <a:pt x="368" y="107"/>
                  </a:cubicBezTo>
                  <a:cubicBezTo>
                    <a:pt x="354" y="72"/>
                    <a:pt x="333" y="45"/>
                    <a:pt x="297" y="30"/>
                  </a:cubicBezTo>
                  <a:cubicBezTo>
                    <a:pt x="269" y="18"/>
                    <a:pt x="216" y="11"/>
                    <a:pt x="188" y="27"/>
                  </a:cubicBezTo>
                  <a:cubicBezTo>
                    <a:pt x="187" y="28"/>
                    <a:pt x="187" y="27"/>
                    <a:pt x="187" y="27"/>
                  </a:cubicBezTo>
                  <a:cubicBezTo>
                    <a:pt x="144" y="51"/>
                    <a:pt x="107" y="91"/>
                    <a:pt x="81" y="136"/>
                  </a:cubicBezTo>
                  <a:cubicBezTo>
                    <a:pt x="57" y="176"/>
                    <a:pt x="39" y="220"/>
                    <a:pt x="26" y="266"/>
                  </a:cubicBezTo>
                  <a:cubicBezTo>
                    <a:pt x="19" y="289"/>
                    <a:pt x="14" y="313"/>
                    <a:pt x="10" y="337"/>
                  </a:cubicBezTo>
                  <a:cubicBezTo>
                    <a:pt x="7" y="357"/>
                    <a:pt x="0" y="384"/>
                    <a:pt x="6" y="405"/>
                  </a:cubicBezTo>
                  <a:cubicBezTo>
                    <a:pt x="14" y="433"/>
                    <a:pt x="48" y="439"/>
                    <a:pt x="74" y="444"/>
                  </a:cubicBezTo>
                  <a:cubicBezTo>
                    <a:pt x="97" y="449"/>
                    <a:pt x="121" y="451"/>
                    <a:pt x="144" y="452"/>
                  </a:cubicBezTo>
                  <a:cubicBezTo>
                    <a:pt x="193" y="454"/>
                    <a:pt x="243" y="454"/>
                    <a:pt x="292" y="451"/>
                  </a:cubicBezTo>
                  <a:cubicBezTo>
                    <a:pt x="295" y="451"/>
                    <a:pt x="298" y="451"/>
                    <a:pt x="301" y="450"/>
                  </a:cubicBezTo>
                  <a:cubicBezTo>
                    <a:pt x="360" y="439"/>
                    <a:pt x="371" y="349"/>
                    <a:pt x="373" y="300"/>
                  </a:cubicBezTo>
                  <a:cubicBezTo>
                    <a:pt x="375" y="240"/>
                    <a:pt x="372" y="180"/>
                    <a:pt x="370" y="120"/>
                  </a:cubicBezTo>
                  <a:cubicBezTo>
                    <a:pt x="370" y="118"/>
                    <a:pt x="373" y="117"/>
                    <a:pt x="374" y="119"/>
                  </a:cubicBezTo>
                  <a:cubicBezTo>
                    <a:pt x="379" y="154"/>
                    <a:pt x="379" y="190"/>
                    <a:pt x="380" y="226"/>
                  </a:cubicBezTo>
                  <a:cubicBezTo>
                    <a:pt x="380" y="260"/>
                    <a:pt x="382" y="296"/>
                    <a:pt x="378" y="330"/>
                  </a:cubicBezTo>
                  <a:cubicBezTo>
                    <a:pt x="374" y="358"/>
                    <a:pt x="363" y="421"/>
                    <a:pt x="334" y="445"/>
                  </a:cubicBezTo>
                  <a:cubicBezTo>
                    <a:pt x="345" y="443"/>
                    <a:pt x="357" y="440"/>
                    <a:pt x="367" y="43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92" y="420"/>
                    <a:pt x="400" y="412"/>
                    <a:pt x="407" y="404"/>
                  </a:cubicBezTo>
                  <a:cubicBezTo>
                    <a:pt x="406" y="403"/>
                    <a:pt x="407" y="402"/>
                    <a:pt x="408" y="401"/>
                  </a:cubicBezTo>
                  <a:close/>
                  <a:moveTo>
                    <a:pt x="107" y="133"/>
                  </a:moveTo>
                  <a:cubicBezTo>
                    <a:pt x="107" y="132"/>
                    <a:pt x="107" y="132"/>
                    <a:pt x="107" y="131"/>
                  </a:cubicBezTo>
                  <a:cubicBezTo>
                    <a:pt x="108" y="129"/>
                    <a:pt x="111" y="129"/>
                    <a:pt x="111" y="131"/>
                  </a:cubicBezTo>
                  <a:cubicBezTo>
                    <a:pt x="111" y="131"/>
                    <a:pt x="111" y="132"/>
                    <a:pt x="111" y="132"/>
                  </a:cubicBezTo>
                  <a:cubicBezTo>
                    <a:pt x="144" y="127"/>
                    <a:pt x="178" y="127"/>
                    <a:pt x="212" y="124"/>
                  </a:cubicBezTo>
                  <a:cubicBezTo>
                    <a:pt x="249" y="121"/>
                    <a:pt x="286" y="116"/>
                    <a:pt x="323" y="112"/>
                  </a:cubicBezTo>
                  <a:cubicBezTo>
                    <a:pt x="325" y="112"/>
                    <a:pt x="326" y="114"/>
                    <a:pt x="326" y="116"/>
                  </a:cubicBezTo>
                  <a:cubicBezTo>
                    <a:pt x="326" y="119"/>
                    <a:pt x="326" y="122"/>
                    <a:pt x="326" y="126"/>
                  </a:cubicBezTo>
                  <a:cubicBezTo>
                    <a:pt x="326" y="129"/>
                    <a:pt x="323" y="129"/>
                    <a:pt x="321" y="128"/>
                  </a:cubicBezTo>
                  <a:cubicBezTo>
                    <a:pt x="291" y="139"/>
                    <a:pt x="257" y="140"/>
                    <a:pt x="225" y="142"/>
                  </a:cubicBezTo>
                  <a:cubicBezTo>
                    <a:pt x="188" y="144"/>
                    <a:pt x="149" y="147"/>
                    <a:pt x="112" y="143"/>
                  </a:cubicBezTo>
                  <a:cubicBezTo>
                    <a:pt x="112" y="143"/>
                    <a:pt x="111" y="142"/>
                    <a:pt x="111" y="142"/>
                  </a:cubicBezTo>
                  <a:cubicBezTo>
                    <a:pt x="111" y="142"/>
                    <a:pt x="111" y="142"/>
                    <a:pt x="111" y="143"/>
                  </a:cubicBezTo>
                  <a:cubicBezTo>
                    <a:pt x="110" y="144"/>
                    <a:pt x="108" y="144"/>
                    <a:pt x="108" y="143"/>
                  </a:cubicBezTo>
                  <a:cubicBezTo>
                    <a:pt x="106" y="141"/>
                    <a:pt x="106" y="138"/>
                    <a:pt x="107" y="135"/>
                  </a:cubicBezTo>
                  <a:cubicBezTo>
                    <a:pt x="106" y="134"/>
                    <a:pt x="106" y="133"/>
                    <a:pt x="107" y="133"/>
                  </a:cubicBezTo>
                  <a:close/>
                  <a:moveTo>
                    <a:pt x="346" y="326"/>
                  </a:moveTo>
                  <a:cubicBezTo>
                    <a:pt x="345" y="339"/>
                    <a:pt x="343" y="351"/>
                    <a:pt x="342" y="363"/>
                  </a:cubicBezTo>
                  <a:cubicBezTo>
                    <a:pt x="339" y="380"/>
                    <a:pt x="338" y="399"/>
                    <a:pt x="321" y="408"/>
                  </a:cubicBezTo>
                  <a:cubicBezTo>
                    <a:pt x="299" y="420"/>
                    <a:pt x="266" y="420"/>
                    <a:pt x="242" y="422"/>
                  </a:cubicBezTo>
                  <a:cubicBezTo>
                    <a:pt x="212" y="424"/>
                    <a:pt x="182" y="425"/>
                    <a:pt x="152" y="425"/>
                  </a:cubicBezTo>
                  <a:cubicBezTo>
                    <a:pt x="113" y="425"/>
                    <a:pt x="53" y="422"/>
                    <a:pt x="35" y="380"/>
                  </a:cubicBezTo>
                  <a:cubicBezTo>
                    <a:pt x="18" y="341"/>
                    <a:pt x="36" y="292"/>
                    <a:pt x="61" y="261"/>
                  </a:cubicBezTo>
                  <a:cubicBezTo>
                    <a:pt x="61" y="260"/>
                    <a:pt x="61" y="260"/>
                    <a:pt x="62" y="259"/>
                  </a:cubicBezTo>
                  <a:cubicBezTo>
                    <a:pt x="78" y="244"/>
                    <a:pt x="101" y="242"/>
                    <a:pt x="122" y="241"/>
                  </a:cubicBezTo>
                  <a:cubicBezTo>
                    <a:pt x="152" y="239"/>
                    <a:pt x="183" y="237"/>
                    <a:pt x="213" y="238"/>
                  </a:cubicBezTo>
                  <a:cubicBezTo>
                    <a:pt x="242" y="238"/>
                    <a:pt x="272" y="239"/>
                    <a:pt x="301" y="246"/>
                  </a:cubicBezTo>
                  <a:cubicBezTo>
                    <a:pt x="319" y="250"/>
                    <a:pt x="337" y="259"/>
                    <a:pt x="341" y="278"/>
                  </a:cubicBezTo>
                  <a:cubicBezTo>
                    <a:pt x="342" y="279"/>
                    <a:pt x="341" y="280"/>
                    <a:pt x="341" y="281"/>
                  </a:cubicBezTo>
                  <a:cubicBezTo>
                    <a:pt x="345" y="294"/>
                    <a:pt x="346" y="310"/>
                    <a:pt x="346" y="325"/>
                  </a:cubicBezTo>
                  <a:cubicBezTo>
                    <a:pt x="346" y="325"/>
                    <a:pt x="346" y="326"/>
                    <a:pt x="346" y="326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9" name="CustomShape 87"/>
            <p:cNvSpPr/>
            <p:nvPr/>
          </p:nvSpPr>
          <p:spPr>
            <a:xfrm>
              <a:off x="4346280" y="5232600"/>
              <a:ext cx="1371600" cy="1049400"/>
            </a:xfrm>
            <a:custGeom>
              <a:avLst/>
              <a:gdLst/>
              <a:ahLst/>
              <a:cxnLst/>
              <a:rect l="l" t="t" r="r" b="b"/>
              <a:pathLst>
                <a:path w="374" h="286">
                  <a:moveTo>
                    <a:pt x="372" y="0"/>
                  </a:moveTo>
                  <a:cubicBezTo>
                    <a:pt x="368" y="13"/>
                    <a:pt x="363" y="25"/>
                    <a:pt x="360" y="37"/>
                  </a:cubicBezTo>
                  <a:cubicBezTo>
                    <a:pt x="355" y="53"/>
                    <a:pt x="350" y="76"/>
                    <a:pt x="337" y="88"/>
                  </a:cubicBezTo>
                  <a:cubicBezTo>
                    <a:pt x="335" y="90"/>
                    <a:pt x="333" y="91"/>
                    <a:pt x="331" y="92"/>
                  </a:cubicBezTo>
                  <a:cubicBezTo>
                    <a:pt x="336" y="97"/>
                    <a:pt x="340" y="103"/>
                    <a:pt x="341" y="110"/>
                  </a:cubicBezTo>
                  <a:cubicBezTo>
                    <a:pt x="342" y="111"/>
                    <a:pt x="341" y="112"/>
                    <a:pt x="341" y="113"/>
                  </a:cubicBezTo>
                  <a:cubicBezTo>
                    <a:pt x="345" y="126"/>
                    <a:pt x="346" y="142"/>
                    <a:pt x="346" y="157"/>
                  </a:cubicBezTo>
                  <a:cubicBezTo>
                    <a:pt x="346" y="157"/>
                    <a:pt x="346" y="158"/>
                    <a:pt x="346" y="158"/>
                  </a:cubicBezTo>
                  <a:cubicBezTo>
                    <a:pt x="345" y="171"/>
                    <a:pt x="343" y="183"/>
                    <a:pt x="342" y="195"/>
                  </a:cubicBezTo>
                  <a:cubicBezTo>
                    <a:pt x="339" y="212"/>
                    <a:pt x="338" y="231"/>
                    <a:pt x="321" y="240"/>
                  </a:cubicBezTo>
                  <a:cubicBezTo>
                    <a:pt x="299" y="252"/>
                    <a:pt x="266" y="252"/>
                    <a:pt x="242" y="254"/>
                  </a:cubicBezTo>
                  <a:cubicBezTo>
                    <a:pt x="212" y="256"/>
                    <a:pt x="182" y="257"/>
                    <a:pt x="152" y="257"/>
                  </a:cubicBezTo>
                  <a:cubicBezTo>
                    <a:pt x="113" y="257"/>
                    <a:pt x="53" y="254"/>
                    <a:pt x="35" y="212"/>
                  </a:cubicBezTo>
                  <a:cubicBezTo>
                    <a:pt x="22" y="181"/>
                    <a:pt x="30" y="144"/>
                    <a:pt x="46" y="115"/>
                  </a:cubicBezTo>
                  <a:cubicBezTo>
                    <a:pt x="45" y="116"/>
                    <a:pt x="43" y="118"/>
                    <a:pt x="42" y="119"/>
                  </a:cubicBezTo>
                  <a:cubicBezTo>
                    <a:pt x="33" y="128"/>
                    <a:pt x="25" y="136"/>
                    <a:pt x="18" y="146"/>
                  </a:cubicBezTo>
                  <a:cubicBezTo>
                    <a:pt x="16" y="149"/>
                    <a:pt x="14" y="152"/>
                    <a:pt x="12" y="154"/>
                  </a:cubicBezTo>
                  <a:cubicBezTo>
                    <a:pt x="12" y="159"/>
                    <a:pt x="11" y="164"/>
                    <a:pt x="10" y="169"/>
                  </a:cubicBezTo>
                  <a:cubicBezTo>
                    <a:pt x="7" y="189"/>
                    <a:pt x="0" y="216"/>
                    <a:pt x="6" y="237"/>
                  </a:cubicBezTo>
                  <a:cubicBezTo>
                    <a:pt x="14" y="265"/>
                    <a:pt x="48" y="271"/>
                    <a:pt x="74" y="276"/>
                  </a:cubicBezTo>
                  <a:cubicBezTo>
                    <a:pt x="97" y="281"/>
                    <a:pt x="121" y="283"/>
                    <a:pt x="144" y="284"/>
                  </a:cubicBezTo>
                  <a:cubicBezTo>
                    <a:pt x="193" y="286"/>
                    <a:pt x="243" y="286"/>
                    <a:pt x="292" y="283"/>
                  </a:cubicBezTo>
                  <a:cubicBezTo>
                    <a:pt x="295" y="283"/>
                    <a:pt x="298" y="283"/>
                    <a:pt x="301" y="282"/>
                  </a:cubicBezTo>
                  <a:cubicBezTo>
                    <a:pt x="360" y="271"/>
                    <a:pt x="371" y="181"/>
                    <a:pt x="373" y="132"/>
                  </a:cubicBezTo>
                  <a:cubicBezTo>
                    <a:pt x="374" y="88"/>
                    <a:pt x="373" y="44"/>
                    <a:pt x="372" y="0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0" name="CustomShape 88"/>
            <p:cNvSpPr/>
            <p:nvPr/>
          </p:nvSpPr>
          <p:spPr>
            <a:xfrm>
              <a:off x="5135400" y="4616280"/>
              <a:ext cx="817560" cy="1632240"/>
            </a:xfrm>
            <a:custGeom>
              <a:avLst/>
              <a:gdLst/>
              <a:ahLst/>
              <a:cxnLst/>
              <a:rect l="l" t="t" r="r" b="b"/>
              <a:pathLst>
                <a:path w="223" h="445">
                  <a:moveTo>
                    <a:pt x="216" y="255"/>
                  </a:moveTo>
                  <a:cubicBezTo>
                    <a:pt x="213" y="215"/>
                    <a:pt x="208" y="172"/>
                    <a:pt x="194" y="128"/>
                  </a:cubicBezTo>
                  <a:cubicBezTo>
                    <a:pt x="187" y="106"/>
                    <a:pt x="179" y="85"/>
                    <a:pt x="167" y="65"/>
                  </a:cubicBezTo>
                  <a:cubicBezTo>
                    <a:pt x="159" y="52"/>
                    <a:pt x="147" y="31"/>
                    <a:pt x="132" y="20"/>
                  </a:cubicBezTo>
                  <a:cubicBezTo>
                    <a:pt x="131" y="21"/>
                    <a:pt x="130" y="21"/>
                    <a:pt x="129" y="20"/>
                  </a:cubicBezTo>
                  <a:cubicBezTo>
                    <a:pt x="124" y="18"/>
                    <a:pt x="119" y="16"/>
                    <a:pt x="114" y="14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67" y="0"/>
                    <a:pt x="32" y="2"/>
                    <a:pt x="0" y="14"/>
                  </a:cubicBezTo>
                  <a:cubicBezTo>
                    <a:pt x="8" y="13"/>
                    <a:pt x="17" y="13"/>
                    <a:pt x="25" y="13"/>
                  </a:cubicBezTo>
                  <a:cubicBezTo>
                    <a:pt x="46" y="13"/>
                    <a:pt x="66" y="15"/>
                    <a:pt x="86" y="23"/>
                  </a:cubicBezTo>
                  <a:cubicBezTo>
                    <a:pt x="111" y="34"/>
                    <a:pt x="134" y="53"/>
                    <a:pt x="146" y="78"/>
                  </a:cubicBezTo>
                  <a:cubicBezTo>
                    <a:pt x="147" y="79"/>
                    <a:pt x="148" y="79"/>
                    <a:pt x="148" y="80"/>
                  </a:cubicBezTo>
                  <a:cubicBezTo>
                    <a:pt x="154" y="94"/>
                    <a:pt x="158" y="107"/>
                    <a:pt x="161" y="121"/>
                  </a:cubicBezTo>
                  <a:cubicBezTo>
                    <a:pt x="162" y="122"/>
                    <a:pt x="163" y="123"/>
                    <a:pt x="163" y="124"/>
                  </a:cubicBezTo>
                  <a:cubicBezTo>
                    <a:pt x="163" y="129"/>
                    <a:pt x="163" y="133"/>
                    <a:pt x="163" y="137"/>
                  </a:cubicBezTo>
                  <a:cubicBezTo>
                    <a:pt x="163" y="145"/>
                    <a:pt x="163" y="153"/>
                    <a:pt x="163" y="161"/>
                  </a:cubicBezTo>
                  <a:cubicBezTo>
                    <a:pt x="164" y="183"/>
                    <a:pt x="165" y="204"/>
                    <a:pt x="165" y="226"/>
                  </a:cubicBezTo>
                  <a:cubicBezTo>
                    <a:pt x="165" y="260"/>
                    <a:pt x="167" y="296"/>
                    <a:pt x="163" y="330"/>
                  </a:cubicBezTo>
                  <a:cubicBezTo>
                    <a:pt x="159" y="358"/>
                    <a:pt x="148" y="421"/>
                    <a:pt x="119" y="445"/>
                  </a:cubicBezTo>
                  <a:cubicBezTo>
                    <a:pt x="130" y="443"/>
                    <a:pt x="142" y="440"/>
                    <a:pt x="152" y="435"/>
                  </a:cubicBezTo>
                  <a:cubicBezTo>
                    <a:pt x="169" y="425"/>
                    <a:pt x="169" y="425"/>
                    <a:pt x="169" y="425"/>
                  </a:cubicBezTo>
                  <a:cubicBezTo>
                    <a:pt x="177" y="420"/>
                    <a:pt x="185" y="412"/>
                    <a:pt x="192" y="404"/>
                  </a:cubicBezTo>
                  <a:cubicBezTo>
                    <a:pt x="191" y="403"/>
                    <a:pt x="192" y="402"/>
                    <a:pt x="193" y="401"/>
                  </a:cubicBezTo>
                  <a:cubicBezTo>
                    <a:pt x="193" y="401"/>
                    <a:pt x="193" y="401"/>
                    <a:pt x="194" y="401"/>
                  </a:cubicBezTo>
                  <a:cubicBezTo>
                    <a:pt x="194" y="400"/>
                    <a:pt x="195" y="399"/>
                    <a:pt x="196" y="398"/>
                  </a:cubicBezTo>
                  <a:cubicBezTo>
                    <a:pt x="223" y="356"/>
                    <a:pt x="219" y="303"/>
                    <a:pt x="216" y="255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1" name="CustomShape 89"/>
            <p:cNvSpPr/>
            <p:nvPr/>
          </p:nvSpPr>
          <p:spPr>
            <a:xfrm>
              <a:off x="4489200" y="5511960"/>
              <a:ext cx="1089000" cy="369720"/>
            </a:xfrm>
            <a:custGeom>
              <a:avLst/>
              <a:gdLst/>
              <a:ahLst/>
              <a:cxnLst/>
              <a:rect l="l" t="t" r="r" b="b"/>
              <a:pathLst>
                <a:path w="297" h="101">
                  <a:moveTo>
                    <a:pt x="291" y="30"/>
                  </a:moveTo>
                  <a:cubicBezTo>
                    <a:pt x="281" y="17"/>
                    <a:pt x="266" y="11"/>
                    <a:pt x="249" y="8"/>
                  </a:cubicBezTo>
                  <a:cubicBezTo>
                    <a:pt x="268" y="23"/>
                    <a:pt x="274" y="48"/>
                    <a:pt x="268" y="73"/>
                  </a:cubicBezTo>
                  <a:cubicBezTo>
                    <a:pt x="268" y="74"/>
                    <a:pt x="267" y="74"/>
                    <a:pt x="267" y="73"/>
                  </a:cubicBezTo>
                  <a:cubicBezTo>
                    <a:pt x="264" y="61"/>
                    <a:pt x="264" y="48"/>
                    <a:pt x="261" y="36"/>
                  </a:cubicBezTo>
                  <a:cubicBezTo>
                    <a:pt x="257" y="23"/>
                    <a:pt x="249" y="14"/>
                    <a:pt x="238" y="7"/>
                  </a:cubicBezTo>
                  <a:cubicBezTo>
                    <a:pt x="234" y="6"/>
                    <a:pt x="229" y="6"/>
                    <a:pt x="225" y="5"/>
                  </a:cubicBezTo>
                  <a:cubicBezTo>
                    <a:pt x="203" y="3"/>
                    <a:pt x="181" y="2"/>
                    <a:pt x="159" y="3"/>
                  </a:cubicBezTo>
                  <a:cubicBezTo>
                    <a:pt x="116" y="3"/>
                    <a:pt x="68" y="0"/>
                    <a:pt x="28" y="17"/>
                  </a:cubicBezTo>
                  <a:cubicBezTo>
                    <a:pt x="17" y="35"/>
                    <a:pt x="5" y="57"/>
                    <a:pt x="0" y="79"/>
                  </a:cubicBezTo>
                  <a:cubicBezTo>
                    <a:pt x="24" y="92"/>
                    <a:pt x="53" y="95"/>
                    <a:pt x="80" y="98"/>
                  </a:cubicBezTo>
                  <a:cubicBezTo>
                    <a:pt x="103" y="100"/>
                    <a:pt x="127" y="101"/>
                    <a:pt x="150" y="101"/>
                  </a:cubicBezTo>
                  <a:cubicBezTo>
                    <a:pt x="177" y="101"/>
                    <a:pt x="204" y="98"/>
                    <a:pt x="231" y="94"/>
                  </a:cubicBezTo>
                  <a:cubicBezTo>
                    <a:pt x="253" y="90"/>
                    <a:pt x="274" y="84"/>
                    <a:pt x="296" y="80"/>
                  </a:cubicBezTo>
                  <a:cubicBezTo>
                    <a:pt x="297" y="64"/>
                    <a:pt x="296" y="48"/>
                    <a:pt x="291" y="34"/>
                  </a:cubicBezTo>
                  <a:cubicBezTo>
                    <a:pt x="291" y="32"/>
                    <a:pt x="291" y="31"/>
                    <a:pt x="291" y="30"/>
                  </a:cubicBezTo>
                  <a:close/>
                  <a:moveTo>
                    <a:pt x="267" y="78"/>
                  </a:moveTo>
                  <a:cubicBezTo>
                    <a:pt x="265" y="78"/>
                    <a:pt x="265" y="75"/>
                    <a:pt x="267" y="75"/>
                  </a:cubicBezTo>
                  <a:cubicBezTo>
                    <a:pt x="269" y="75"/>
                    <a:pt x="269" y="78"/>
                    <a:pt x="267" y="78"/>
                  </a:cubicBezTo>
                  <a:close/>
                </a:path>
              </a:pathLst>
            </a:custGeom>
            <a:solidFill>
              <a:srgbClr val="EA425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2" name="CustomShape 90"/>
            <p:cNvSpPr/>
            <p:nvPr/>
          </p:nvSpPr>
          <p:spPr>
            <a:xfrm>
              <a:off x="4489200" y="5543640"/>
              <a:ext cx="1089000" cy="338040"/>
            </a:xfrm>
            <a:custGeom>
              <a:avLst/>
              <a:gdLst/>
              <a:ahLst/>
              <a:cxnLst/>
              <a:rect l="l" t="t" r="r" b="b"/>
              <a:pathLst>
                <a:path w="297" h="92">
                  <a:moveTo>
                    <a:pt x="291" y="25"/>
                  </a:moveTo>
                  <a:cubicBezTo>
                    <a:pt x="291" y="23"/>
                    <a:pt x="291" y="22"/>
                    <a:pt x="291" y="21"/>
                  </a:cubicBezTo>
                  <a:cubicBezTo>
                    <a:pt x="282" y="9"/>
                    <a:pt x="268" y="3"/>
                    <a:pt x="253" y="0"/>
                  </a:cubicBezTo>
                  <a:cubicBezTo>
                    <a:pt x="254" y="2"/>
                    <a:pt x="255" y="3"/>
                    <a:pt x="255" y="5"/>
                  </a:cubicBezTo>
                  <a:cubicBezTo>
                    <a:pt x="269" y="20"/>
                    <a:pt x="273" y="42"/>
                    <a:pt x="268" y="64"/>
                  </a:cubicBezTo>
                  <a:cubicBezTo>
                    <a:pt x="268" y="65"/>
                    <a:pt x="267" y="65"/>
                    <a:pt x="267" y="64"/>
                  </a:cubicBezTo>
                  <a:cubicBezTo>
                    <a:pt x="264" y="52"/>
                    <a:pt x="264" y="39"/>
                    <a:pt x="261" y="27"/>
                  </a:cubicBezTo>
                  <a:cubicBezTo>
                    <a:pt x="260" y="24"/>
                    <a:pt x="259" y="21"/>
                    <a:pt x="257" y="19"/>
                  </a:cubicBezTo>
                  <a:cubicBezTo>
                    <a:pt x="258" y="57"/>
                    <a:pt x="199" y="69"/>
                    <a:pt x="164" y="71"/>
                  </a:cubicBezTo>
                  <a:cubicBezTo>
                    <a:pt x="130" y="73"/>
                    <a:pt x="95" y="76"/>
                    <a:pt x="61" y="73"/>
                  </a:cubicBezTo>
                  <a:cubicBezTo>
                    <a:pt x="45" y="71"/>
                    <a:pt x="30" y="66"/>
                    <a:pt x="18" y="54"/>
                  </a:cubicBezTo>
                  <a:cubicBezTo>
                    <a:pt x="13" y="48"/>
                    <a:pt x="12" y="41"/>
                    <a:pt x="13" y="34"/>
                  </a:cubicBezTo>
                  <a:cubicBezTo>
                    <a:pt x="8" y="45"/>
                    <a:pt x="3" y="57"/>
                    <a:pt x="0" y="70"/>
                  </a:cubicBezTo>
                  <a:cubicBezTo>
                    <a:pt x="24" y="83"/>
                    <a:pt x="53" y="86"/>
                    <a:pt x="80" y="89"/>
                  </a:cubicBezTo>
                  <a:cubicBezTo>
                    <a:pt x="103" y="91"/>
                    <a:pt x="127" y="92"/>
                    <a:pt x="150" y="92"/>
                  </a:cubicBezTo>
                  <a:cubicBezTo>
                    <a:pt x="177" y="92"/>
                    <a:pt x="204" y="89"/>
                    <a:pt x="231" y="85"/>
                  </a:cubicBezTo>
                  <a:cubicBezTo>
                    <a:pt x="253" y="81"/>
                    <a:pt x="274" y="75"/>
                    <a:pt x="296" y="71"/>
                  </a:cubicBezTo>
                  <a:cubicBezTo>
                    <a:pt x="297" y="55"/>
                    <a:pt x="296" y="39"/>
                    <a:pt x="291" y="25"/>
                  </a:cubicBezTo>
                  <a:close/>
                  <a:moveTo>
                    <a:pt x="267" y="69"/>
                  </a:moveTo>
                  <a:cubicBezTo>
                    <a:pt x="265" y="69"/>
                    <a:pt x="265" y="66"/>
                    <a:pt x="267" y="66"/>
                  </a:cubicBezTo>
                  <a:cubicBezTo>
                    <a:pt x="269" y="66"/>
                    <a:pt x="269" y="69"/>
                    <a:pt x="267" y="69"/>
                  </a:cubicBezTo>
                  <a:close/>
                </a:path>
              </a:pathLst>
            </a:custGeom>
            <a:solidFill>
              <a:srgbClr val="A52D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3" name="CustomShape 91"/>
            <p:cNvSpPr/>
            <p:nvPr/>
          </p:nvSpPr>
          <p:spPr>
            <a:xfrm>
              <a:off x="4782960" y="4748040"/>
              <a:ext cx="377640" cy="318960"/>
            </a:xfrm>
            <a:custGeom>
              <a:avLst/>
              <a:gdLst/>
              <a:ahLst/>
              <a:cxnLst/>
              <a:rect l="l" t="t" r="r" b="b"/>
              <a:pathLst>
                <a:path w="103" h="87">
                  <a:moveTo>
                    <a:pt x="97" y="1"/>
                  </a:moveTo>
                  <a:cubicBezTo>
                    <a:pt x="76" y="10"/>
                    <a:pt x="57" y="16"/>
                    <a:pt x="38" y="30"/>
                  </a:cubicBezTo>
                  <a:cubicBezTo>
                    <a:pt x="23" y="41"/>
                    <a:pt x="0" y="58"/>
                    <a:pt x="0" y="78"/>
                  </a:cubicBezTo>
                  <a:cubicBezTo>
                    <a:pt x="0" y="83"/>
                    <a:pt x="5" y="87"/>
                    <a:pt x="9" y="86"/>
                  </a:cubicBezTo>
                  <a:cubicBezTo>
                    <a:pt x="25" y="81"/>
                    <a:pt x="36" y="63"/>
                    <a:pt x="47" y="52"/>
                  </a:cubicBezTo>
                  <a:cubicBezTo>
                    <a:pt x="62" y="36"/>
                    <a:pt x="81" y="19"/>
                    <a:pt x="100" y="7"/>
                  </a:cubicBezTo>
                  <a:cubicBezTo>
                    <a:pt x="103" y="5"/>
                    <a:pt x="101" y="0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4" name="CustomShape 92"/>
            <p:cNvSpPr/>
            <p:nvPr/>
          </p:nvSpPr>
          <p:spPr>
            <a:xfrm>
              <a:off x="4684680" y="5573880"/>
              <a:ext cx="307800" cy="72720"/>
            </a:xfrm>
            <a:custGeom>
              <a:avLst/>
              <a:gdLst/>
              <a:ahLst/>
              <a:cxnLst/>
              <a:rect l="l" t="t" r="r" b="b"/>
              <a:pathLst>
                <a:path w="84" h="20">
                  <a:moveTo>
                    <a:pt x="82" y="8"/>
                  </a:moveTo>
                  <a:cubicBezTo>
                    <a:pt x="59" y="0"/>
                    <a:pt x="30" y="7"/>
                    <a:pt x="6" y="10"/>
                  </a:cubicBezTo>
                  <a:cubicBezTo>
                    <a:pt x="0" y="10"/>
                    <a:pt x="0" y="20"/>
                    <a:pt x="6" y="19"/>
                  </a:cubicBezTo>
                  <a:cubicBezTo>
                    <a:pt x="31" y="17"/>
                    <a:pt x="58" y="18"/>
                    <a:pt x="82" y="13"/>
                  </a:cubicBezTo>
                  <a:cubicBezTo>
                    <a:pt x="84" y="12"/>
                    <a:pt x="84" y="9"/>
                    <a:pt x="8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5" name="CustomShape 93"/>
            <p:cNvSpPr/>
            <p:nvPr/>
          </p:nvSpPr>
          <p:spPr>
            <a:xfrm>
              <a:off x="4412880" y="5484960"/>
              <a:ext cx="1203480" cy="690480"/>
            </a:xfrm>
            <a:custGeom>
              <a:avLst/>
              <a:gdLst/>
              <a:ahLst/>
              <a:cxnLst/>
              <a:rect l="l" t="t" r="r" b="b"/>
              <a:pathLst>
                <a:path w="328" h="188">
                  <a:moveTo>
                    <a:pt x="323" y="44"/>
                  </a:moveTo>
                  <a:cubicBezTo>
                    <a:pt x="323" y="43"/>
                    <a:pt x="324" y="42"/>
                    <a:pt x="323" y="41"/>
                  </a:cubicBezTo>
                  <a:cubicBezTo>
                    <a:pt x="319" y="22"/>
                    <a:pt x="301" y="13"/>
                    <a:pt x="283" y="9"/>
                  </a:cubicBezTo>
                  <a:cubicBezTo>
                    <a:pt x="254" y="2"/>
                    <a:pt x="224" y="1"/>
                    <a:pt x="195" y="1"/>
                  </a:cubicBezTo>
                  <a:cubicBezTo>
                    <a:pt x="165" y="0"/>
                    <a:pt x="134" y="2"/>
                    <a:pt x="104" y="4"/>
                  </a:cubicBezTo>
                  <a:cubicBezTo>
                    <a:pt x="83" y="5"/>
                    <a:pt x="60" y="7"/>
                    <a:pt x="44" y="22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18" y="55"/>
                    <a:pt x="0" y="104"/>
                    <a:pt x="17" y="143"/>
                  </a:cubicBezTo>
                  <a:cubicBezTo>
                    <a:pt x="35" y="185"/>
                    <a:pt x="95" y="188"/>
                    <a:pt x="134" y="188"/>
                  </a:cubicBezTo>
                  <a:cubicBezTo>
                    <a:pt x="164" y="188"/>
                    <a:pt x="194" y="187"/>
                    <a:pt x="224" y="185"/>
                  </a:cubicBezTo>
                  <a:cubicBezTo>
                    <a:pt x="248" y="183"/>
                    <a:pt x="281" y="183"/>
                    <a:pt x="303" y="171"/>
                  </a:cubicBezTo>
                  <a:cubicBezTo>
                    <a:pt x="320" y="162"/>
                    <a:pt x="321" y="143"/>
                    <a:pt x="324" y="126"/>
                  </a:cubicBezTo>
                  <a:cubicBezTo>
                    <a:pt x="325" y="114"/>
                    <a:pt x="327" y="102"/>
                    <a:pt x="328" y="89"/>
                  </a:cubicBezTo>
                  <a:cubicBezTo>
                    <a:pt x="328" y="89"/>
                    <a:pt x="328" y="88"/>
                    <a:pt x="328" y="88"/>
                  </a:cubicBezTo>
                  <a:cubicBezTo>
                    <a:pt x="328" y="73"/>
                    <a:pt x="327" y="57"/>
                    <a:pt x="323" y="44"/>
                  </a:cubicBezTo>
                  <a:moveTo>
                    <a:pt x="20" y="91"/>
                  </a:moveTo>
                  <a:cubicBezTo>
                    <a:pt x="36" y="105"/>
                    <a:pt x="61" y="107"/>
                    <a:pt x="81" y="111"/>
                  </a:cubicBezTo>
                  <a:cubicBezTo>
                    <a:pt x="108" y="115"/>
                    <a:pt x="135" y="117"/>
                    <a:pt x="163" y="117"/>
                  </a:cubicBezTo>
                  <a:cubicBezTo>
                    <a:pt x="115" y="117"/>
                    <a:pt x="60" y="119"/>
                    <a:pt x="19" y="95"/>
                  </a:cubicBezTo>
                  <a:cubicBezTo>
                    <a:pt x="19" y="94"/>
                    <a:pt x="19" y="93"/>
                    <a:pt x="20" y="91"/>
                  </a:cubicBezTo>
                  <a:moveTo>
                    <a:pt x="145" y="177"/>
                  </a:moveTo>
                  <a:cubicBezTo>
                    <a:pt x="108" y="177"/>
                    <a:pt x="44" y="180"/>
                    <a:pt x="25" y="140"/>
                  </a:cubicBezTo>
                  <a:cubicBezTo>
                    <a:pt x="19" y="127"/>
                    <a:pt x="17" y="113"/>
                    <a:pt x="19" y="99"/>
                  </a:cubicBezTo>
                  <a:cubicBezTo>
                    <a:pt x="35" y="111"/>
                    <a:pt x="53" y="115"/>
                    <a:pt x="73" y="118"/>
                  </a:cubicBezTo>
                  <a:cubicBezTo>
                    <a:pt x="104" y="123"/>
                    <a:pt x="135" y="123"/>
                    <a:pt x="166" y="123"/>
                  </a:cubicBezTo>
                  <a:cubicBezTo>
                    <a:pt x="203" y="123"/>
                    <a:pt x="246" y="127"/>
                    <a:pt x="284" y="118"/>
                  </a:cubicBezTo>
                  <a:cubicBezTo>
                    <a:pt x="283" y="136"/>
                    <a:pt x="285" y="159"/>
                    <a:pt x="266" y="169"/>
                  </a:cubicBezTo>
                  <a:cubicBezTo>
                    <a:pt x="265" y="169"/>
                    <a:pt x="265" y="170"/>
                    <a:pt x="265" y="171"/>
                  </a:cubicBezTo>
                  <a:cubicBezTo>
                    <a:pt x="226" y="177"/>
                    <a:pt x="184" y="177"/>
                    <a:pt x="145" y="177"/>
                  </a:cubicBezTo>
                  <a:moveTo>
                    <a:pt x="315" y="107"/>
                  </a:moveTo>
                  <a:cubicBezTo>
                    <a:pt x="313" y="135"/>
                    <a:pt x="312" y="160"/>
                    <a:pt x="281" y="167"/>
                  </a:cubicBezTo>
                  <a:cubicBezTo>
                    <a:pt x="281" y="167"/>
                    <a:pt x="280" y="167"/>
                    <a:pt x="280" y="167"/>
                  </a:cubicBezTo>
                  <a:cubicBezTo>
                    <a:pt x="291" y="156"/>
                    <a:pt x="291" y="130"/>
                    <a:pt x="288" y="117"/>
                  </a:cubicBezTo>
                  <a:cubicBezTo>
                    <a:pt x="298" y="114"/>
                    <a:pt x="307" y="111"/>
                    <a:pt x="315" y="106"/>
                  </a:cubicBezTo>
                  <a:cubicBezTo>
                    <a:pt x="315" y="107"/>
                    <a:pt x="315" y="107"/>
                    <a:pt x="315" y="107"/>
                  </a:cubicBezTo>
                  <a:moveTo>
                    <a:pt x="316" y="100"/>
                  </a:moveTo>
                  <a:cubicBezTo>
                    <a:pt x="293" y="107"/>
                    <a:pt x="271" y="113"/>
                    <a:pt x="246" y="115"/>
                  </a:cubicBezTo>
                  <a:cubicBezTo>
                    <a:pt x="223" y="117"/>
                    <a:pt x="200" y="117"/>
                    <a:pt x="177" y="117"/>
                  </a:cubicBezTo>
                  <a:cubicBezTo>
                    <a:pt x="223" y="116"/>
                    <a:pt x="274" y="112"/>
                    <a:pt x="316" y="95"/>
                  </a:cubicBezTo>
                  <a:cubicBezTo>
                    <a:pt x="316" y="97"/>
                    <a:pt x="316" y="98"/>
                    <a:pt x="316" y="100"/>
                  </a:cubicBezTo>
                  <a:moveTo>
                    <a:pt x="317" y="87"/>
                  </a:moveTo>
                  <a:cubicBezTo>
                    <a:pt x="295" y="91"/>
                    <a:pt x="274" y="97"/>
                    <a:pt x="252" y="101"/>
                  </a:cubicBezTo>
                  <a:cubicBezTo>
                    <a:pt x="225" y="105"/>
                    <a:pt x="198" y="108"/>
                    <a:pt x="171" y="108"/>
                  </a:cubicBezTo>
                  <a:cubicBezTo>
                    <a:pt x="148" y="108"/>
                    <a:pt x="124" y="107"/>
                    <a:pt x="101" y="105"/>
                  </a:cubicBezTo>
                  <a:cubicBezTo>
                    <a:pt x="74" y="102"/>
                    <a:pt x="45" y="99"/>
                    <a:pt x="21" y="86"/>
                  </a:cubicBezTo>
                  <a:cubicBezTo>
                    <a:pt x="26" y="64"/>
                    <a:pt x="38" y="42"/>
                    <a:pt x="49" y="24"/>
                  </a:cubicBezTo>
                  <a:cubicBezTo>
                    <a:pt x="89" y="7"/>
                    <a:pt x="137" y="10"/>
                    <a:pt x="180" y="10"/>
                  </a:cubicBezTo>
                  <a:cubicBezTo>
                    <a:pt x="202" y="9"/>
                    <a:pt x="224" y="10"/>
                    <a:pt x="246" y="12"/>
                  </a:cubicBezTo>
                  <a:cubicBezTo>
                    <a:pt x="250" y="13"/>
                    <a:pt x="255" y="13"/>
                    <a:pt x="259" y="14"/>
                  </a:cubicBezTo>
                  <a:cubicBezTo>
                    <a:pt x="270" y="21"/>
                    <a:pt x="278" y="30"/>
                    <a:pt x="282" y="43"/>
                  </a:cubicBezTo>
                  <a:cubicBezTo>
                    <a:pt x="285" y="55"/>
                    <a:pt x="285" y="68"/>
                    <a:pt x="288" y="80"/>
                  </a:cubicBezTo>
                  <a:cubicBezTo>
                    <a:pt x="288" y="81"/>
                    <a:pt x="289" y="81"/>
                    <a:pt x="289" y="80"/>
                  </a:cubicBezTo>
                  <a:cubicBezTo>
                    <a:pt x="295" y="55"/>
                    <a:pt x="289" y="30"/>
                    <a:pt x="270" y="15"/>
                  </a:cubicBezTo>
                  <a:cubicBezTo>
                    <a:pt x="287" y="18"/>
                    <a:pt x="302" y="24"/>
                    <a:pt x="312" y="37"/>
                  </a:cubicBezTo>
                  <a:cubicBezTo>
                    <a:pt x="312" y="38"/>
                    <a:pt x="312" y="39"/>
                    <a:pt x="312" y="41"/>
                  </a:cubicBezTo>
                  <a:cubicBezTo>
                    <a:pt x="317" y="55"/>
                    <a:pt x="318" y="71"/>
                    <a:pt x="317" y="87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6" name="CustomShape 94"/>
            <p:cNvSpPr/>
            <p:nvPr/>
          </p:nvSpPr>
          <p:spPr>
            <a:xfrm>
              <a:off x="5461200" y="5786640"/>
              <a:ext cx="15840" cy="10800"/>
            </a:xfrm>
            <a:custGeom>
              <a:avLst/>
              <a:gdLst/>
              <a:ahLst/>
              <a:cxnLst/>
              <a:rect l="l" t="t" r="r" b="b"/>
              <a:pathLst>
                <a:path w="4" h="3">
                  <a:moveTo>
                    <a:pt x="2" y="0"/>
                  </a:moveTo>
                  <a:cubicBezTo>
                    <a:pt x="0" y="0"/>
                    <a:pt x="0" y="3"/>
                    <a:pt x="2" y="3"/>
                  </a:cubicBezTo>
                  <a:cubicBezTo>
                    <a:pt x="4" y="3"/>
                    <a:pt x="4" y="0"/>
                    <a:pt x="2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7" name="CustomShape 95"/>
            <p:cNvSpPr/>
            <p:nvPr/>
          </p:nvSpPr>
          <p:spPr>
            <a:xfrm>
              <a:off x="4735440" y="5027760"/>
              <a:ext cx="806400" cy="128520"/>
            </a:xfrm>
            <a:custGeom>
              <a:avLst/>
              <a:gdLst/>
              <a:ahLst/>
              <a:cxnLst/>
              <a:rect l="l" t="t" r="r" b="b"/>
              <a:pathLst>
                <a:path w="220" h="35">
                  <a:moveTo>
                    <a:pt x="217" y="0"/>
                  </a:moveTo>
                  <a:cubicBezTo>
                    <a:pt x="180" y="4"/>
                    <a:pt x="143" y="9"/>
                    <a:pt x="106" y="12"/>
                  </a:cubicBezTo>
                  <a:cubicBezTo>
                    <a:pt x="72" y="15"/>
                    <a:pt x="38" y="15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5" y="17"/>
                    <a:pt x="2" y="17"/>
                    <a:pt x="1" y="19"/>
                  </a:cubicBezTo>
                  <a:cubicBezTo>
                    <a:pt x="1" y="20"/>
                    <a:pt x="1" y="20"/>
                    <a:pt x="1" y="21"/>
                  </a:cubicBezTo>
                  <a:cubicBezTo>
                    <a:pt x="0" y="21"/>
                    <a:pt x="0" y="22"/>
                    <a:pt x="1" y="23"/>
                  </a:cubicBezTo>
                  <a:cubicBezTo>
                    <a:pt x="0" y="26"/>
                    <a:pt x="0" y="29"/>
                    <a:pt x="2" y="31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43" y="35"/>
                    <a:pt x="82" y="32"/>
                    <a:pt x="119" y="30"/>
                  </a:cubicBezTo>
                  <a:cubicBezTo>
                    <a:pt x="151" y="28"/>
                    <a:pt x="185" y="27"/>
                    <a:pt x="215" y="16"/>
                  </a:cubicBezTo>
                  <a:cubicBezTo>
                    <a:pt x="217" y="17"/>
                    <a:pt x="220" y="17"/>
                    <a:pt x="220" y="14"/>
                  </a:cubicBezTo>
                  <a:cubicBezTo>
                    <a:pt x="220" y="10"/>
                    <a:pt x="220" y="7"/>
                    <a:pt x="220" y="4"/>
                  </a:cubicBezTo>
                  <a:cubicBezTo>
                    <a:pt x="220" y="2"/>
                    <a:pt x="219" y="0"/>
                    <a:pt x="217" y="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41" y="25"/>
                    <a:pt x="78" y="20"/>
                    <a:pt x="113" y="17"/>
                  </a:cubicBezTo>
                  <a:cubicBezTo>
                    <a:pt x="131" y="16"/>
                    <a:pt x="149" y="14"/>
                    <a:pt x="167" y="12"/>
                  </a:cubicBezTo>
                  <a:cubicBezTo>
                    <a:pt x="176" y="11"/>
                    <a:pt x="185" y="11"/>
                    <a:pt x="194" y="10"/>
                  </a:cubicBezTo>
                  <a:cubicBezTo>
                    <a:pt x="201" y="9"/>
                    <a:pt x="211" y="5"/>
                    <a:pt x="214" y="11"/>
                  </a:cubicBezTo>
                  <a:cubicBezTo>
                    <a:pt x="146" y="31"/>
                    <a:pt x="75" y="23"/>
                    <a:pt x="6" y="28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8" name="CustomShape 96"/>
            <p:cNvSpPr/>
            <p:nvPr/>
          </p:nvSpPr>
          <p:spPr>
            <a:xfrm>
              <a:off x="4324320" y="4381560"/>
              <a:ext cx="1874880" cy="1936800"/>
            </a:xfrm>
            <a:custGeom>
              <a:avLst/>
              <a:gdLst/>
              <a:ahLst/>
              <a:cxnLst/>
              <a:rect l="l" t="t" r="r" b="b"/>
              <a:pathLst>
                <a:path w="511" h="528">
                  <a:moveTo>
                    <a:pt x="392" y="112"/>
                  </a:moveTo>
                  <a:cubicBezTo>
                    <a:pt x="391" y="112"/>
                    <a:pt x="391" y="111"/>
                    <a:pt x="390" y="112"/>
                  </a:cubicBezTo>
                  <a:cubicBezTo>
                    <a:pt x="381" y="96"/>
                    <a:pt x="369" y="82"/>
                    <a:pt x="356" y="75"/>
                  </a:cubicBezTo>
                  <a:cubicBezTo>
                    <a:pt x="362" y="59"/>
                    <a:pt x="365" y="38"/>
                    <a:pt x="355" y="23"/>
                  </a:cubicBezTo>
                  <a:cubicBezTo>
                    <a:pt x="346" y="8"/>
                    <a:pt x="327" y="3"/>
                    <a:pt x="311" y="2"/>
                  </a:cubicBezTo>
                  <a:cubicBezTo>
                    <a:pt x="291" y="0"/>
                    <a:pt x="262" y="0"/>
                    <a:pt x="245" y="14"/>
                  </a:cubicBezTo>
                  <a:cubicBezTo>
                    <a:pt x="229" y="26"/>
                    <a:pt x="220" y="51"/>
                    <a:pt x="216" y="71"/>
                  </a:cubicBezTo>
                  <a:cubicBezTo>
                    <a:pt x="170" y="88"/>
                    <a:pt x="130" y="123"/>
                    <a:pt x="101" y="163"/>
                  </a:cubicBezTo>
                  <a:cubicBezTo>
                    <a:pt x="70" y="206"/>
                    <a:pt x="47" y="256"/>
                    <a:pt x="30" y="307"/>
                  </a:cubicBezTo>
                  <a:cubicBezTo>
                    <a:pt x="21" y="334"/>
                    <a:pt x="14" y="363"/>
                    <a:pt x="9" y="391"/>
                  </a:cubicBezTo>
                  <a:cubicBezTo>
                    <a:pt x="5" y="415"/>
                    <a:pt x="0" y="441"/>
                    <a:pt x="3" y="464"/>
                  </a:cubicBezTo>
                  <a:cubicBezTo>
                    <a:pt x="10" y="511"/>
                    <a:pt x="69" y="516"/>
                    <a:pt x="107" y="521"/>
                  </a:cubicBezTo>
                  <a:cubicBezTo>
                    <a:pt x="167" y="528"/>
                    <a:pt x="230" y="527"/>
                    <a:pt x="290" y="524"/>
                  </a:cubicBezTo>
                  <a:cubicBezTo>
                    <a:pt x="324" y="522"/>
                    <a:pt x="361" y="518"/>
                    <a:pt x="390" y="499"/>
                  </a:cubicBezTo>
                  <a:cubicBezTo>
                    <a:pt x="406" y="499"/>
                    <a:pt x="422" y="495"/>
                    <a:pt x="437" y="489"/>
                  </a:cubicBezTo>
                  <a:cubicBezTo>
                    <a:pt x="483" y="468"/>
                    <a:pt x="502" y="428"/>
                    <a:pt x="505" y="379"/>
                  </a:cubicBezTo>
                  <a:cubicBezTo>
                    <a:pt x="511" y="282"/>
                    <a:pt x="468" y="173"/>
                    <a:pt x="392" y="112"/>
                  </a:cubicBezTo>
                  <a:moveTo>
                    <a:pt x="242" y="28"/>
                  </a:moveTo>
                  <a:cubicBezTo>
                    <a:pt x="255" y="11"/>
                    <a:pt x="277" y="10"/>
                    <a:pt x="297" y="10"/>
                  </a:cubicBezTo>
                  <a:cubicBezTo>
                    <a:pt x="312" y="9"/>
                    <a:pt x="332" y="10"/>
                    <a:pt x="344" y="21"/>
                  </a:cubicBezTo>
                  <a:cubicBezTo>
                    <a:pt x="357" y="34"/>
                    <a:pt x="352" y="55"/>
                    <a:pt x="349" y="72"/>
                  </a:cubicBezTo>
                  <a:cubicBezTo>
                    <a:pt x="345" y="71"/>
                    <a:pt x="341" y="70"/>
                    <a:pt x="337" y="70"/>
                  </a:cubicBezTo>
                  <a:cubicBezTo>
                    <a:pt x="344" y="43"/>
                    <a:pt x="331" y="23"/>
                    <a:pt x="303" y="23"/>
                  </a:cubicBezTo>
                  <a:cubicBezTo>
                    <a:pt x="274" y="22"/>
                    <a:pt x="255" y="36"/>
                    <a:pt x="246" y="62"/>
                  </a:cubicBezTo>
                  <a:cubicBezTo>
                    <a:pt x="239" y="63"/>
                    <a:pt x="231" y="66"/>
                    <a:pt x="223" y="68"/>
                  </a:cubicBezTo>
                  <a:cubicBezTo>
                    <a:pt x="228" y="54"/>
                    <a:pt x="233" y="40"/>
                    <a:pt x="242" y="28"/>
                  </a:cubicBezTo>
                  <a:moveTo>
                    <a:pt x="330" y="69"/>
                  </a:moveTo>
                  <a:cubicBezTo>
                    <a:pt x="304" y="59"/>
                    <a:pt x="278" y="57"/>
                    <a:pt x="252" y="61"/>
                  </a:cubicBezTo>
                  <a:cubicBezTo>
                    <a:pt x="261" y="45"/>
                    <a:pt x="269" y="32"/>
                    <a:pt x="290" y="31"/>
                  </a:cubicBezTo>
                  <a:cubicBezTo>
                    <a:pt x="299" y="30"/>
                    <a:pt x="313" y="30"/>
                    <a:pt x="320" y="35"/>
                  </a:cubicBezTo>
                  <a:cubicBezTo>
                    <a:pt x="332" y="43"/>
                    <a:pt x="330" y="57"/>
                    <a:pt x="330" y="69"/>
                  </a:cubicBezTo>
                  <a:moveTo>
                    <a:pt x="390" y="489"/>
                  </a:moveTo>
                  <a:cubicBezTo>
                    <a:pt x="373" y="499"/>
                    <a:pt x="373" y="499"/>
                    <a:pt x="373" y="499"/>
                  </a:cubicBezTo>
                  <a:cubicBezTo>
                    <a:pt x="363" y="504"/>
                    <a:pt x="351" y="507"/>
                    <a:pt x="340" y="509"/>
                  </a:cubicBezTo>
                  <a:cubicBezTo>
                    <a:pt x="369" y="485"/>
                    <a:pt x="380" y="422"/>
                    <a:pt x="384" y="394"/>
                  </a:cubicBezTo>
                  <a:cubicBezTo>
                    <a:pt x="388" y="360"/>
                    <a:pt x="386" y="324"/>
                    <a:pt x="386" y="290"/>
                  </a:cubicBezTo>
                  <a:cubicBezTo>
                    <a:pt x="385" y="254"/>
                    <a:pt x="385" y="218"/>
                    <a:pt x="380" y="183"/>
                  </a:cubicBezTo>
                  <a:cubicBezTo>
                    <a:pt x="379" y="181"/>
                    <a:pt x="376" y="182"/>
                    <a:pt x="376" y="184"/>
                  </a:cubicBezTo>
                  <a:cubicBezTo>
                    <a:pt x="378" y="244"/>
                    <a:pt x="381" y="304"/>
                    <a:pt x="379" y="364"/>
                  </a:cubicBezTo>
                  <a:cubicBezTo>
                    <a:pt x="377" y="413"/>
                    <a:pt x="366" y="503"/>
                    <a:pt x="307" y="514"/>
                  </a:cubicBezTo>
                  <a:cubicBezTo>
                    <a:pt x="304" y="515"/>
                    <a:pt x="301" y="515"/>
                    <a:pt x="298" y="515"/>
                  </a:cubicBezTo>
                  <a:cubicBezTo>
                    <a:pt x="249" y="518"/>
                    <a:pt x="199" y="518"/>
                    <a:pt x="150" y="516"/>
                  </a:cubicBezTo>
                  <a:cubicBezTo>
                    <a:pt x="127" y="515"/>
                    <a:pt x="103" y="513"/>
                    <a:pt x="80" y="508"/>
                  </a:cubicBezTo>
                  <a:cubicBezTo>
                    <a:pt x="54" y="503"/>
                    <a:pt x="20" y="497"/>
                    <a:pt x="12" y="469"/>
                  </a:cubicBezTo>
                  <a:cubicBezTo>
                    <a:pt x="6" y="448"/>
                    <a:pt x="13" y="421"/>
                    <a:pt x="16" y="401"/>
                  </a:cubicBezTo>
                  <a:cubicBezTo>
                    <a:pt x="20" y="377"/>
                    <a:pt x="25" y="353"/>
                    <a:pt x="32" y="330"/>
                  </a:cubicBezTo>
                  <a:cubicBezTo>
                    <a:pt x="45" y="284"/>
                    <a:pt x="63" y="240"/>
                    <a:pt x="87" y="200"/>
                  </a:cubicBezTo>
                  <a:cubicBezTo>
                    <a:pt x="113" y="155"/>
                    <a:pt x="150" y="115"/>
                    <a:pt x="193" y="91"/>
                  </a:cubicBezTo>
                  <a:cubicBezTo>
                    <a:pt x="193" y="91"/>
                    <a:pt x="193" y="92"/>
                    <a:pt x="194" y="91"/>
                  </a:cubicBezTo>
                  <a:cubicBezTo>
                    <a:pt x="222" y="75"/>
                    <a:pt x="275" y="82"/>
                    <a:pt x="303" y="94"/>
                  </a:cubicBezTo>
                  <a:cubicBezTo>
                    <a:pt x="339" y="109"/>
                    <a:pt x="360" y="136"/>
                    <a:pt x="374" y="171"/>
                  </a:cubicBezTo>
                  <a:cubicBezTo>
                    <a:pt x="374" y="173"/>
                    <a:pt x="376" y="173"/>
                    <a:pt x="376" y="171"/>
                  </a:cubicBezTo>
                  <a:cubicBezTo>
                    <a:pt x="371" y="133"/>
                    <a:pt x="342" y="101"/>
                    <a:pt x="307" y="87"/>
                  </a:cubicBezTo>
                  <a:cubicBezTo>
                    <a:pt x="287" y="79"/>
                    <a:pt x="267" y="77"/>
                    <a:pt x="246" y="77"/>
                  </a:cubicBezTo>
                  <a:cubicBezTo>
                    <a:pt x="238" y="77"/>
                    <a:pt x="229" y="77"/>
                    <a:pt x="221" y="78"/>
                  </a:cubicBezTo>
                  <a:cubicBezTo>
                    <a:pt x="253" y="66"/>
                    <a:pt x="288" y="64"/>
                    <a:pt x="324" y="74"/>
                  </a:cubicBezTo>
                  <a:cubicBezTo>
                    <a:pt x="335" y="78"/>
                    <a:pt x="335" y="78"/>
                    <a:pt x="335" y="78"/>
                  </a:cubicBezTo>
                  <a:cubicBezTo>
                    <a:pt x="340" y="80"/>
                    <a:pt x="345" y="82"/>
                    <a:pt x="350" y="84"/>
                  </a:cubicBezTo>
                  <a:cubicBezTo>
                    <a:pt x="351" y="85"/>
                    <a:pt x="352" y="85"/>
                    <a:pt x="353" y="84"/>
                  </a:cubicBezTo>
                  <a:cubicBezTo>
                    <a:pt x="368" y="95"/>
                    <a:pt x="380" y="116"/>
                    <a:pt x="388" y="129"/>
                  </a:cubicBezTo>
                  <a:cubicBezTo>
                    <a:pt x="400" y="149"/>
                    <a:pt x="408" y="170"/>
                    <a:pt x="415" y="192"/>
                  </a:cubicBezTo>
                  <a:cubicBezTo>
                    <a:pt x="428" y="233"/>
                    <a:pt x="434" y="276"/>
                    <a:pt x="437" y="319"/>
                  </a:cubicBezTo>
                  <a:cubicBezTo>
                    <a:pt x="440" y="367"/>
                    <a:pt x="444" y="420"/>
                    <a:pt x="417" y="462"/>
                  </a:cubicBezTo>
                  <a:cubicBezTo>
                    <a:pt x="416" y="463"/>
                    <a:pt x="415" y="464"/>
                    <a:pt x="415" y="465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13" y="466"/>
                    <a:pt x="412" y="467"/>
                    <a:pt x="413" y="468"/>
                  </a:cubicBezTo>
                  <a:cubicBezTo>
                    <a:pt x="406" y="476"/>
                    <a:pt x="398" y="484"/>
                    <a:pt x="390" y="489"/>
                  </a:cubicBezTo>
                  <a:moveTo>
                    <a:pt x="447" y="339"/>
                  </a:moveTo>
                  <a:cubicBezTo>
                    <a:pt x="446" y="336"/>
                    <a:pt x="446" y="333"/>
                    <a:pt x="446" y="330"/>
                  </a:cubicBezTo>
                  <a:cubicBezTo>
                    <a:pt x="448" y="334"/>
                    <a:pt x="450" y="338"/>
                    <a:pt x="451" y="342"/>
                  </a:cubicBezTo>
                  <a:cubicBezTo>
                    <a:pt x="455" y="358"/>
                    <a:pt x="458" y="374"/>
                    <a:pt x="458" y="390"/>
                  </a:cubicBezTo>
                  <a:cubicBezTo>
                    <a:pt x="459" y="407"/>
                    <a:pt x="457" y="424"/>
                    <a:pt x="449" y="439"/>
                  </a:cubicBezTo>
                  <a:cubicBezTo>
                    <a:pt x="443" y="448"/>
                    <a:pt x="437" y="453"/>
                    <a:pt x="429" y="458"/>
                  </a:cubicBezTo>
                  <a:cubicBezTo>
                    <a:pt x="448" y="422"/>
                    <a:pt x="448" y="378"/>
                    <a:pt x="447" y="339"/>
                  </a:cubicBezTo>
                  <a:moveTo>
                    <a:pt x="450" y="470"/>
                  </a:moveTo>
                  <a:cubicBezTo>
                    <a:pt x="437" y="479"/>
                    <a:pt x="422" y="485"/>
                    <a:pt x="406" y="488"/>
                  </a:cubicBezTo>
                  <a:cubicBezTo>
                    <a:pt x="408" y="486"/>
                    <a:pt x="410" y="484"/>
                    <a:pt x="412" y="482"/>
                  </a:cubicBezTo>
                  <a:cubicBezTo>
                    <a:pt x="415" y="478"/>
                    <a:pt x="418" y="474"/>
                    <a:pt x="421" y="470"/>
                  </a:cubicBezTo>
                  <a:cubicBezTo>
                    <a:pt x="446" y="469"/>
                    <a:pt x="463" y="437"/>
                    <a:pt x="466" y="415"/>
                  </a:cubicBezTo>
                  <a:cubicBezTo>
                    <a:pt x="469" y="396"/>
                    <a:pt x="466" y="377"/>
                    <a:pt x="462" y="358"/>
                  </a:cubicBezTo>
                  <a:cubicBezTo>
                    <a:pt x="458" y="340"/>
                    <a:pt x="452" y="327"/>
                    <a:pt x="445" y="311"/>
                  </a:cubicBezTo>
                  <a:cubicBezTo>
                    <a:pt x="442" y="263"/>
                    <a:pt x="435" y="216"/>
                    <a:pt x="418" y="171"/>
                  </a:cubicBezTo>
                  <a:cubicBezTo>
                    <a:pt x="414" y="160"/>
                    <a:pt x="407" y="142"/>
                    <a:pt x="398" y="125"/>
                  </a:cubicBezTo>
                  <a:cubicBezTo>
                    <a:pt x="452" y="185"/>
                    <a:pt x="488" y="256"/>
                    <a:pt x="495" y="338"/>
                  </a:cubicBezTo>
                  <a:cubicBezTo>
                    <a:pt x="498" y="385"/>
                    <a:pt x="494" y="443"/>
                    <a:pt x="450" y="47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79" name="CustomShape 97"/>
          <p:cNvSpPr/>
          <p:nvPr/>
        </p:nvSpPr>
        <p:spPr>
          <a:xfrm>
            <a:off x="5749920" y="3941640"/>
            <a:ext cx="142920" cy="139680"/>
          </a:xfrm>
          <a:custGeom>
            <a:avLst/>
            <a:gdLst/>
            <a:ahLst/>
            <a:cxnLst/>
            <a:rect l="l" t="t" r="r" b="b"/>
            <a:pathLst>
              <a:path w="39" h="38">
                <a:moveTo>
                  <a:pt x="30" y="0"/>
                </a:moveTo>
                <a:cubicBezTo>
                  <a:pt x="25" y="0"/>
                  <a:pt x="22" y="5"/>
                  <a:pt x="19" y="8"/>
                </a:cubicBezTo>
                <a:cubicBezTo>
                  <a:pt x="13" y="16"/>
                  <a:pt x="7" y="23"/>
                  <a:pt x="0" y="30"/>
                </a:cubicBezTo>
                <a:cubicBezTo>
                  <a:pt x="1" y="31"/>
                  <a:pt x="3" y="34"/>
                  <a:pt x="4" y="34"/>
                </a:cubicBezTo>
                <a:cubicBezTo>
                  <a:pt x="5" y="37"/>
                  <a:pt x="7" y="38"/>
                  <a:pt x="10" y="38"/>
                </a:cubicBezTo>
                <a:cubicBezTo>
                  <a:pt x="11" y="37"/>
                  <a:pt x="12" y="37"/>
                  <a:pt x="12" y="36"/>
                </a:cubicBezTo>
                <a:cubicBezTo>
                  <a:pt x="16" y="33"/>
                  <a:pt x="19" y="28"/>
                  <a:pt x="21" y="25"/>
                </a:cubicBezTo>
                <a:cubicBezTo>
                  <a:pt x="24" y="21"/>
                  <a:pt x="27" y="17"/>
                  <a:pt x="30" y="14"/>
                </a:cubicBezTo>
                <a:cubicBezTo>
                  <a:pt x="32" y="12"/>
                  <a:pt x="39" y="6"/>
                  <a:pt x="38" y="4"/>
                </a:cubicBezTo>
                <a:cubicBezTo>
                  <a:pt x="38" y="1"/>
                  <a:pt x="32" y="0"/>
                  <a:pt x="30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98"/>
          <p:cNvSpPr/>
          <p:nvPr/>
        </p:nvSpPr>
        <p:spPr>
          <a:xfrm>
            <a:off x="5637240" y="3986280"/>
            <a:ext cx="69840" cy="47520"/>
          </a:xfrm>
          <a:custGeom>
            <a:avLst/>
            <a:gdLst/>
            <a:ahLst/>
            <a:cxnLst/>
            <a:rect l="l" t="t" r="r" b="b"/>
            <a:pathLst>
              <a:path w="19" h="13">
                <a:moveTo>
                  <a:pt x="6" y="0"/>
                </a:moveTo>
                <a:cubicBezTo>
                  <a:pt x="4" y="3"/>
                  <a:pt x="2" y="5"/>
                  <a:pt x="0" y="7"/>
                </a:cubicBezTo>
                <a:cubicBezTo>
                  <a:pt x="2" y="9"/>
                  <a:pt x="5" y="9"/>
                  <a:pt x="7" y="10"/>
                </a:cubicBezTo>
                <a:cubicBezTo>
                  <a:pt x="9" y="11"/>
                  <a:pt x="12" y="12"/>
                  <a:pt x="14" y="13"/>
                </a:cubicBezTo>
                <a:cubicBezTo>
                  <a:pt x="16" y="11"/>
                  <a:pt x="17" y="9"/>
                  <a:pt x="19" y="7"/>
                </a:cubicBezTo>
                <a:cubicBezTo>
                  <a:pt x="15" y="5"/>
                  <a:pt x="11" y="2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99"/>
          <p:cNvSpPr/>
          <p:nvPr/>
        </p:nvSpPr>
        <p:spPr>
          <a:xfrm>
            <a:off x="5537160" y="3919680"/>
            <a:ext cx="73080" cy="58680"/>
          </a:xfrm>
          <a:custGeom>
            <a:avLst/>
            <a:gdLst/>
            <a:ahLst/>
            <a:cxnLst/>
            <a:rect l="l" t="t" r="r" b="b"/>
            <a:pathLst>
              <a:path w="20" h="16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5"/>
                  <a:pt x="2" y="6"/>
                  <a:pt x="3" y="8"/>
                </a:cubicBezTo>
                <a:cubicBezTo>
                  <a:pt x="4" y="10"/>
                  <a:pt x="6" y="13"/>
                  <a:pt x="8" y="14"/>
                </a:cubicBezTo>
                <a:cubicBezTo>
                  <a:pt x="9" y="16"/>
                  <a:pt x="9" y="16"/>
                  <a:pt x="9" y="15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2"/>
                  <a:pt x="15" y="10"/>
                  <a:pt x="17" y="9"/>
                </a:cubicBezTo>
                <a:cubicBezTo>
                  <a:pt x="18" y="9"/>
                  <a:pt x="19" y="8"/>
                  <a:pt x="20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4"/>
                  <a:pt x="9" y="2"/>
                  <a:pt x="5" y="0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100"/>
          <p:cNvSpPr/>
          <p:nvPr/>
        </p:nvSpPr>
        <p:spPr>
          <a:xfrm>
            <a:off x="5284800" y="3249720"/>
            <a:ext cx="1139760" cy="1047600"/>
          </a:xfrm>
          <a:custGeom>
            <a:avLst/>
            <a:gdLst/>
            <a:ahLst/>
            <a:cxnLst/>
            <a:rect l="l" t="t" r="r" b="b"/>
            <a:pathLst>
              <a:path w="311" h="286">
                <a:moveTo>
                  <a:pt x="237" y="44"/>
                </a:moveTo>
                <a:cubicBezTo>
                  <a:pt x="216" y="30"/>
                  <a:pt x="193" y="11"/>
                  <a:pt x="168" y="2"/>
                </a:cubicBezTo>
                <a:cubicBezTo>
                  <a:pt x="146" y="0"/>
                  <a:pt x="123" y="30"/>
                  <a:pt x="109" y="45"/>
                </a:cubicBezTo>
                <a:cubicBezTo>
                  <a:pt x="95" y="59"/>
                  <a:pt x="82" y="73"/>
                  <a:pt x="70" y="88"/>
                </a:cubicBezTo>
                <a:cubicBezTo>
                  <a:pt x="56" y="103"/>
                  <a:pt x="44" y="119"/>
                  <a:pt x="31" y="136"/>
                </a:cubicBezTo>
                <a:cubicBezTo>
                  <a:pt x="25" y="143"/>
                  <a:pt x="16" y="152"/>
                  <a:pt x="10" y="163"/>
                </a:cubicBezTo>
                <a:cubicBezTo>
                  <a:pt x="10" y="163"/>
                  <a:pt x="10" y="163"/>
                  <a:pt x="10" y="164"/>
                </a:cubicBezTo>
                <a:cubicBezTo>
                  <a:pt x="9" y="194"/>
                  <a:pt x="39" y="213"/>
                  <a:pt x="61" y="228"/>
                </a:cubicBezTo>
                <a:cubicBezTo>
                  <a:pt x="78" y="241"/>
                  <a:pt x="97" y="250"/>
                  <a:pt x="115" y="261"/>
                </a:cubicBezTo>
                <a:cubicBezTo>
                  <a:pt x="116" y="261"/>
                  <a:pt x="115" y="263"/>
                  <a:pt x="114" y="263"/>
                </a:cubicBezTo>
                <a:cubicBezTo>
                  <a:pt x="87" y="255"/>
                  <a:pt x="62" y="239"/>
                  <a:pt x="40" y="222"/>
                </a:cubicBezTo>
                <a:cubicBezTo>
                  <a:pt x="23" y="208"/>
                  <a:pt x="1" y="191"/>
                  <a:pt x="7" y="168"/>
                </a:cubicBezTo>
                <a:cubicBezTo>
                  <a:pt x="2" y="177"/>
                  <a:pt x="0" y="186"/>
                  <a:pt x="3" y="194"/>
                </a:cubicBezTo>
                <a:cubicBezTo>
                  <a:pt x="19" y="212"/>
                  <a:pt x="37" y="229"/>
                  <a:pt x="56" y="244"/>
                </a:cubicBezTo>
                <a:cubicBezTo>
                  <a:pt x="80" y="262"/>
                  <a:pt x="105" y="281"/>
                  <a:pt x="135" y="285"/>
                </a:cubicBezTo>
                <a:cubicBezTo>
                  <a:pt x="135" y="279"/>
                  <a:pt x="135" y="273"/>
                  <a:pt x="136" y="267"/>
                </a:cubicBezTo>
                <a:cubicBezTo>
                  <a:pt x="130" y="268"/>
                  <a:pt x="124" y="268"/>
                  <a:pt x="118" y="265"/>
                </a:cubicBezTo>
                <a:cubicBezTo>
                  <a:pt x="117" y="264"/>
                  <a:pt x="118" y="262"/>
                  <a:pt x="119" y="262"/>
                </a:cubicBezTo>
                <a:cubicBezTo>
                  <a:pt x="142" y="268"/>
                  <a:pt x="169" y="242"/>
                  <a:pt x="185" y="228"/>
                </a:cubicBezTo>
                <a:cubicBezTo>
                  <a:pt x="200" y="217"/>
                  <a:pt x="213" y="205"/>
                  <a:pt x="226" y="192"/>
                </a:cubicBezTo>
                <a:cubicBezTo>
                  <a:pt x="252" y="166"/>
                  <a:pt x="298" y="120"/>
                  <a:pt x="281" y="80"/>
                </a:cubicBezTo>
                <a:cubicBezTo>
                  <a:pt x="280" y="79"/>
                  <a:pt x="281" y="78"/>
                  <a:pt x="282" y="79"/>
                </a:cubicBezTo>
                <a:cubicBezTo>
                  <a:pt x="311" y="115"/>
                  <a:pt x="258" y="167"/>
                  <a:pt x="234" y="191"/>
                </a:cubicBezTo>
                <a:cubicBezTo>
                  <a:pt x="215" y="212"/>
                  <a:pt x="193" y="230"/>
                  <a:pt x="170" y="247"/>
                </a:cubicBezTo>
                <a:cubicBezTo>
                  <a:pt x="160" y="254"/>
                  <a:pt x="150" y="263"/>
                  <a:pt x="139" y="266"/>
                </a:cubicBezTo>
                <a:cubicBezTo>
                  <a:pt x="140" y="273"/>
                  <a:pt x="140" y="279"/>
                  <a:pt x="140" y="286"/>
                </a:cubicBezTo>
                <a:cubicBezTo>
                  <a:pt x="160" y="281"/>
                  <a:pt x="180" y="260"/>
                  <a:pt x="194" y="246"/>
                </a:cubicBezTo>
                <a:cubicBezTo>
                  <a:pt x="207" y="233"/>
                  <a:pt x="220" y="220"/>
                  <a:pt x="232" y="206"/>
                </a:cubicBezTo>
                <a:cubicBezTo>
                  <a:pt x="246" y="190"/>
                  <a:pt x="261" y="173"/>
                  <a:pt x="273" y="156"/>
                </a:cubicBezTo>
                <a:cubicBezTo>
                  <a:pt x="285" y="140"/>
                  <a:pt x="299" y="121"/>
                  <a:pt x="300" y="101"/>
                </a:cubicBezTo>
                <a:cubicBezTo>
                  <a:pt x="292" y="77"/>
                  <a:pt x="254" y="56"/>
                  <a:pt x="237" y="44"/>
                </a:cubicBezTo>
                <a:close/>
                <a:moveTo>
                  <a:pt x="76" y="108"/>
                </a:moveTo>
                <a:cubicBezTo>
                  <a:pt x="78" y="100"/>
                  <a:pt x="84" y="97"/>
                  <a:pt x="92" y="99"/>
                </a:cubicBezTo>
                <a:cubicBezTo>
                  <a:pt x="96" y="100"/>
                  <a:pt x="110" y="103"/>
                  <a:pt x="111" y="109"/>
                </a:cubicBezTo>
                <a:cubicBezTo>
                  <a:pt x="112" y="113"/>
                  <a:pt x="104" y="123"/>
                  <a:pt x="100" y="124"/>
                </a:cubicBezTo>
                <a:cubicBezTo>
                  <a:pt x="97" y="124"/>
                  <a:pt x="94" y="123"/>
                  <a:pt x="92" y="122"/>
                </a:cubicBezTo>
                <a:cubicBezTo>
                  <a:pt x="86" y="119"/>
                  <a:pt x="81" y="116"/>
                  <a:pt x="76" y="112"/>
                </a:cubicBezTo>
                <a:cubicBezTo>
                  <a:pt x="74" y="111"/>
                  <a:pt x="75" y="109"/>
                  <a:pt x="76" y="108"/>
                </a:cubicBezTo>
                <a:close/>
                <a:moveTo>
                  <a:pt x="142" y="132"/>
                </a:moveTo>
                <a:cubicBezTo>
                  <a:pt x="142" y="135"/>
                  <a:pt x="136" y="140"/>
                  <a:pt x="134" y="142"/>
                </a:cubicBezTo>
                <a:cubicBezTo>
                  <a:pt x="132" y="144"/>
                  <a:pt x="130" y="147"/>
                  <a:pt x="126" y="146"/>
                </a:cubicBezTo>
                <a:cubicBezTo>
                  <a:pt x="120" y="145"/>
                  <a:pt x="110" y="140"/>
                  <a:pt x="107" y="134"/>
                </a:cubicBezTo>
                <a:cubicBezTo>
                  <a:pt x="106" y="134"/>
                  <a:pt x="105" y="133"/>
                  <a:pt x="106" y="132"/>
                </a:cubicBezTo>
                <a:cubicBezTo>
                  <a:pt x="109" y="127"/>
                  <a:pt x="113" y="123"/>
                  <a:pt x="117" y="120"/>
                </a:cubicBezTo>
                <a:cubicBezTo>
                  <a:pt x="120" y="118"/>
                  <a:pt x="122" y="118"/>
                  <a:pt x="126" y="119"/>
                </a:cubicBezTo>
                <a:cubicBezTo>
                  <a:pt x="130" y="121"/>
                  <a:pt x="143" y="125"/>
                  <a:pt x="142" y="132"/>
                </a:cubicBezTo>
                <a:close/>
                <a:moveTo>
                  <a:pt x="152" y="141"/>
                </a:moveTo>
                <a:cubicBezTo>
                  <a:pt x="155" y="139"/>
                  <a:pt x="158" y="142"/>
                  <a:pt x="161" y="144"/>
                </a:cubicBezTo>
                <a:cubicBezTo>
                  <a:pt x="166" y="148"/>
                  <a:pt x="174" y="153"/>
                  <a:pt x="169" y="160"/>
                </a:cubicBezTo>
                <a:cubicBezTo>
                  <a:pt x="167" y="162"/>
                  <a:pt x="163" y="168"/>
                  <a:pt x="159" y="168"/>
                </a:cubicBezTo>
                <a:cubicBezTo>
                  <a:pt x="156" y="168"/>
                  <a:pt x="152" y="164"/>
                  <a:pt x="149" y="162"/>
                </a:cubicBezTo>
                <a:cubicBezTo>
                  <a:pt x="146" y="161"/>
                  <a:pt x="142" y="159"/>
                  <a:pt x="140" y="156"/>
                </a:cubicBezTo>
                <a:cubicBezTo>
                  <a:pt x="139" y="154"/>
                  <a:pt x="140" y="153"/>
                  <a:pt x="141" y="151"/>
                </a:cubicBezTo>
                <a:cubicBezTo>
                  <a:pt x="141" y="151"/>
                  <a:pt x="141" y="151"/>
                  <a:pt x="141" y="150"/>
                </a:cubicBezTo>
                <a:cubicBezTo>
                  <a:pt x="144" y="147"/>
                  <a:pt x="148" y="143"/>
                  <a:pt x="152" y="141"/>
                </a:cubicBezTo>
                <a:close/>
                <a:moveTo>
                  <a:pt x="114" y="168"/>
                </a:moveTo>
                <a:cubicBezTo>
                  <a:pt x="112" y="171"/>
                  <a:pt x="109" y="175"/>
                  <a:pt x="106" y="177"/>
                </a:cubicBezTo>
                <a:cubicBezTo>
                  <a:pt x="105" y="178"/>
                  <a:pt x="104" y="178"/>
                  <a:pt x="103" y="177"/>
                </a:cubicBezTo>
                <a:cubicBezTo>
                  <a:pt x="99" y="176"/>
                  <a:pt x="96" y="172"/>
                  <a:pt x="93" y="169"/>
                </a:cubicBezTo>
                <a:cubicBezTo>
                  <a:pt x="90" y="167"/>
                  <a:pt x="86" y="164"/>
                  <a:pt x="85" y="161"/>
                </a:cubicBezTo>
                <a:cubicBezTo>
                  <a:pt x="83" y="156"/>
                  <a:pt x="91" y="151"/>
                  <a:pt x="95" y="149"/>
                </a:cubicBezTo>
                <a:cubicBezTo>
                  <a:pt x="95" y="148"/>
                  <a:pt x="95" y="148"/>
                  <a:pt x="95" y="148"/>
                </a:cubicBezTo>
                <a:cubicBezTo>
                  <a:pt x="95" y="147"/>
                  <a:pt x="97" y="146"/>
                  <a:pt x="98" y="146"/>
                </a:cubicBezTo>
                <a:cubicBezTo>
                  <a:pt x="103" y="148"/>
                  <a:pt x="107" y="150"/>
                  <a:pt x="110" y="153"/>
                </a:cubicBezTo>
                <a:cubicBezTo>
                  <a:pt x="113" y="155"/>
                  <a:pt x="116" y="157"/>
                  <a:pt x="117" y="160"/>
                </a:cubicBezTo>
                <a:cubicBezTo>
                  <a:pt x="118" y="163"/>
                  <a:pt x="116" y="165"/>
                  <a:pt x="114" y="168"/>
                </a:cubicBezTo>
                <a:close/>
                <a:moveTo>
                  <a:pt x="66" y="125"/>
                </a:moveTo>
                <a:cubicBezTo>
                  <a:pt x="67" y="124"/>
                  <a:pt x="69" y="123"/>
                  <a:pt x="71" y="124"/>
                </a:cubicBezTo>
                <a:cubicBezTo>
                  <a:pt x="76" y="127"/>
                  <a:pt x="80" y="130"/>
                  <a:pt x="85" y="133"/>
                </a:cubicBezTo>
                <a:cubicBezTo>
                  <a:pt x="86" y="134"/>
                  <a:pt x="89" y="135"/>
                  <a:pt x="88" y="138"/>
                </a:cubicBezTo>
                <a:cubicBezTo>
                  <a:pt x="88" y="140"/>
                  <a:pt x="85" y="143"/>
                  <a:pt x="83" y="144"/>
                </a:cubicBezTo>
                <a:cubicBezTo>
                  <a:pt x="80" y="147"/>
                  <a:pt x="76" y="150"/>
                  <a:pt x="74" y="154"/>
                </a:cubicBezTo>
                <a:cubicBezTo>
                  <a:pt x="73" y="155"/>
                  <a:pt x="71" y="156"/>
                  <a:pt x="70" y="155"/>
                </a:cubicBezTo>
                <a:cubicBezTo>
                  <a:pt x="67" y="153"/>
                  <a:pt x="64" y="150"/>
                  <a:pt x="61" y="147"/>
                </a:cubicBezTo>
                <a:cubicBezTo>
                  <a:pt x="59" y="145"/>
                  <a:pt x="55" y="141"/>
                  <a:pt x="55" y="138"/>
                </a:cubicBezTo>
                <a:cubicBezTo>
                  <a:pt x="54" y="133"/>
                  <a:pt x="62" y="128"/>
                  <a:pt x="66" y="125"/>
                </a:cubicBezTo>
                <a:close/>
                <a:moveTo>
                  <a:pt x="58" y="175"/>
                </a:moveTo>
                <a:cubicBezTo>
                  <a:pt x="56" y="177"/>
                  <a:pt x="55" y="179"/>
                  <a:pt x="53" y="181"/>
                </a:cubicBezTo>
                <a:cubicBezTo>
                  <a:pt x="49" y="182"/>
                  <a:pt x="46" y="178"/>
                  <a:pt x="44" y="176"/>
                </a:cubicBezTo>
                <a:cubicBezTo>
                  <a:pt x="41" y="174"/>
                  <a:pt x="35" y="171"/>
                  <a:pt x="37" y="167"/>
                </a:cubicBezTo>
                <a:cubicBezTo>
                  <a:pt x="38" y="163"/>
                  <a:pt x="42" y="160"/>
                  <a:pt x="45" y="158"/>
                </a:cubicBezTo>
                <a:cubicBezTo>
                  <a:pt x="46" y="157"/>
                  <a:pt x="47" y="156"/>
                  <a:pt x="48" y="156"/>
                </a:cubicBezTo>
                <a:cubicBezTo>
                  <a:pt x="54" y="157"/>
                  <a:pt x="59" y="160"/>
                  <a:pt x="64" y="163"/>
                </a:cubicBezTo>
                <a:cubicBezTo>
                  <a:pt x="65" y="164"/>
                  <a:pt x="65" y="166"/>
                  <a:pt x="64" y="167"/>
                </a:cubicBezTo>
                <a:cubicBezTo>
                  <a:pt x="62" y="170"/>
                  <a:pt x="60" y="173"/>
                  <a:pt x="58" y="175"/>
                </a:cubicBezTo>
                <a:close/>
                <a:moveTo>
                  <a:pt x="79" y="204"/>
                </a:moveTo>
                <a:cubicBezTo>
                  <a:pt x="76" y="204"/>
                  <a:pt x="74" y="202"/>
                  <a:pt x="72" y="200"/>
                </a:cubicBezTo>
                <a:cubicBezTo>
                  <a:pt x="69" y="197"/>
                  <a:pt x="66" y="193"/>
                  <a:pt x="65" y="190"/>
                </a:cubicBezTo>
                <a:cubicBezTo>
                  <a:pt x="62" y="183"/>
                  <a:pt x="69" y="180"/>
                  <a:pt x="74" y="178"/>
                </a:cubicBezTo>
                <a:cubicBezTo>
                  <a:pt x="75" y="178"/>
                  <a:pt x="76" y="178"/>
                  <a:pt x="76" y="179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81" y="180"/>
                  <a:pt x="84" y="183"/>
                  <a:pt x="88" y="186"/>
                </a:cubicBezTo>
                <a:cubicBezTo>
                  <a:pt x="90" y="187"/>
                  <a:pt x="93" y="188"/>
                  <a:pt x="93" y="191"/>
                </a:cubicBezTo>
                <a:cubicBezTo>
                  <a:pt x="93" y="194"/>
                  <a:pt x="89" y="196"/>
                  <a:pt x="87" y="198"/>
                </a:cubicBezTo>
                <a:cubicBezTo>
                  <a:pt x="85" y="200"/>
                  <a:pt x="82" y="203"/>
                  <a:pt x="79" y="204"/>
                </a:cubicBezTo>
                <a:close/>
                <a:moveTo>
                  <a:pt x="121" y="208"/>
                </a:moveTo>
                <a:cubicBezTo>
                  <a:pt x="118" y="212"/>
                  <a:pt x="116" y="216"/>
                  <a:pt x="113" y="219"/>
                </a:cubicBezTo>
                <a:cubicBezTo>
                  <a:pt x="112" y="220"/>
                  <a:pt x="111" y="221"/>
                  <a:pt x="109" y="220"/>
                </a:cubicBezTo>
                <a:cubicBezTo>
                  <a:pt x="104" y="218"/>
                  <a:pt x="96" y="215"/>
                  <a:pt x="92" y="211"/>
                </a:cubicBezTo>
                <a:cubicBezTo>
                  <a:pt x="91" y="210"/>
                  <a:pt x="91" y="210"/>
                  <a:pt x="91" y="209"/>
                </a:cubicBezTo>
                <a:cubicBezTo>
                  <a:pt x="93" y="204"/>
                  <a:pt x="98" y="199"/>
                  <a:pt x="102" y="197"/>
                </a:cubicBezTo>
                <a:cubicBezTo>
                  <a:pt x="103" y="197"/>
                  <a:pt x="104" y="197"/>
                  <a:pt x="104" y="197"/>
                </a:cubicBezTo>
                <a:cubicBezTo>
                  <a:pt x="104" y="197"/>
                  <a:pt x="104" y="197"/>
                  <a:pt x="104" y="197"/>
                </a:cubicBezTo>
                <a:cubicBezTo>
                  <a:pt x="110" y="198"/>
                  <a:pt x="114" y="203"/>
                  <a:pt x="119" y="205"/>
                </a:cubicBezTo>
                <a:cubicBezTo>
                  <a:pt x="121" y="205"/>
                  <a:pt x="122" y="207"/>
                  <a:pt x="121" y="208"/>
                </a:cubicBezTo>
                <a:close/>
                <a:moveTo>
                  <a:pt x="116" y="178"/>
                </a:moveTo>
                <a:cubicBezTo>
                  <a:pt x="118" y="173"/>
                  <a:pt x="122" y="170"/>
                  <a:pt x="126" y="168"/>
                </a:cubicBezTo>
                <a:cubicBezTo>
                  <a:pt x="127" y="167"/>
                  <a:pt x="128" y="167"/>
                  <a:pt x="130" y="167"/>
                </a:cubicBezTo>
                <a:cubicBezTo>
                  <a:pt x="135" y="170"/>
                  <a:pt x="140" y="173"/>
                  <a:pt x="145" y="176"/>
                </a:cubicBezTo>
                <a:cubicBezTo>
                  <a:pt x="146" y="177"/>
                  <a:pt x="147" y="179"/>
                  <a:pt x="146" y="180"/>
                </a:cubicBezTo>
                <a:cubicBezTo>
                  <a:pt x="144" y="183"/>
                  <a:pt x="142" y="186"/>
                  <a:pt x="139" y="189"/>
                </a:cubicBezTo>
                <a:cubicBezTo>
                  <a:pt x="138" y="190"/>
                  <a:pt x="137" y="193"/>
                  <a:pt x="135" y="193"/>
                </a:cubicBezTo>
                <a:cubicBezTo>
                  <a:pt x="131" y="195"/>
                  <a:pt x="125" y="188"/>
                  <a:pt x="122" y="186"/>
                </a:cubicBezTo>
                <a:cubicBezTo>
                  <a:pt x="119" y="184"/>
                  <a:pt x="115" y="182"/>
                  <a:pt x="116" y="178"/>
                </a:cubicBezTo>
                <a:close/>
                <a:moveTo>
                  <a:pt x="160" y="208"/>
                </a:moveTo>
                <a:cubicBezTo>
                  <a:pt x="155" y="215"/>
                  <a:pt x="150" y="221"/>
                  <a:pt x="145" y="226"/>
                </a:cubicBezTo>
                <a:cubicBezTo>
                  <a:pt x="143" y="229"/>
                  <a:pt x="139" y="235"/>
                  <a:pt x="134" y="234"/>
                </a:cubicBezTo>
                <a:cubicBezTo>
                  <a:pt x="130" y="233"/>
                  <a:pt x="125" y="225"/>
                  <a:pt x="124" y="221"/>
                </a:cubicBezTo>
                <a:cubicBezTo>
                  <a:pt x="123" y="220"/>
                  <a:pt x="124" y="218"/>
                  <a:pt x="125" y="218"/>
                </a:cubicBezTo>
                <a:cubicBezTo>
                  <a:pt x="125" y="218"/>
                  <a:pt x="125" y="218"/>
                  <a:pt x="125" y="217"/>
                </a:cubicBezTo>
                <a:cubicBezTo>
                  <a:pt x="129" y="211"/>
                  <a:pt x="133" y="205"/>
                  <a:pt x="138" y="198"/>
                </a:cubicBezTo>
                <a:cubicBezTo>
                  <a:pt x="142" y="194"/>
                  <a:pt x="147" y="186"/>
                  <a:pt x="152" y="184"/>
                </a:cubicBezTo>
                <a:cubicBezTo>
                  <a:pt x="157" y="183"/>
                  <a:pt x="170" y="186"/>
                  <a:pt x="170" y="191"/>
                </a:cubicBezTo>
                <a:cubicBezTo>
                  <a:pt x="170" y="196"/>
                  <a:pt x="163" y="205"/>
                  <a:pt x="160" y="208"/>
                </a:cubicBezTo>
                <a:close/>
                <a:moveTo>
                  <a:pt x="195" y="175"/>
                </a:moveTo>
                <a:cubicBezTo>
                  <a:pt x="193" y="179"/>
                  <a:pt x="187" y="182"/>
                  <a:pt x="183" y="185"/>
                </a:cubicBezTo>
                <a:cubicBezTo>
                  <a:pt x="182" y="185"/>
                  <a:pt x="180" y="185"/>
                  <a:pt x="180" y="184"/>
                </a:cubicBezTo>
                <a:cubicBezTo>
                  <a:pt x="176" y="181"/>
                  <a:pt x="173" y="178"/>
                  <a:pt x="169" y="175"/>
                </a:cubicBezTo>
                <a:cubicBezTo>
                  <a:pt x="169" y="174"/>
                  <a:pt x="169" y="174"/>
                  <a:pt x="169" y="174"/>
                </a:cubicBezTo>
                <a:cubicBezTo>
                  <a:pt x="168" y="173"/>
                  <a:pt x="168" y="172"/>
                  <a:pt x="168" y="172"/>
                </a:cubicBezTo>
                <a:cubicBezTo>
                  <a:pt x="170" y="169"/>
                  <a:pt x="172" y="167"/>
                  <a:pt x="174" y="165"/>
                </a:cubicBezTo>
                <a:cubicBezTo>
                  <a:pt x="176" y="163"/>
                  <a:pt x="178" y="161"/>
                  <a:pt x="180" y="160"/>
                </a:cubicBezTo>
                <a:cubicBezTo>
                  <a:pt x="184" y="159"/>
                  <a:pt x="187" y="163"/>
                  <a:pt x="190" y="165"/>
                </a:cubicBezTo>
                <a:cubicBezTo>
                  <a:pt x="192" y="167"/>
                  <a:pt x="197" y="171"/>
                  <a:pt x="195" y="175"/>
                </a:cubicBezTo>
                <a:close/>
                <a:moveTo>
                  <a:pt x="263" y="98"/>
                </a:moveTo>
                <a:cubicBezTo>
                  <a:pt x="263" y="98"/>
                  <a:pt x="263" y="98"/>
                  <a:pt x="263" y="98"/>
                </a:cubicBezTo>
                <a:cubicBezTo>
                  <a:pt x="263" y="111"/>
                  <a:pt x="253" y="123"/>
                  <a:pt x="245" y="133"/>
                </a:cubicBezTo>
                <a:cubicBezTo>
                  <a:pt x="237" y="143"/>
                  <a:pt x="230" y="155"/>
                  <a:pt x="215" y="149"/>
                </a:cubicBezTo>
                <a:cubicBezTo>
                  <a:pt x="191" y="143"/>
                  <a:pt x="166" y="125"/>
                  <a:pt x="146" y="111"/>
                </a:cubicBezTo>
                <a:cubicBezTo>
                  <a:pt x="134" y="103"/>
                  <a:pt x="116" y="93"/>
                  <a:pt x="112" y="78"/>
                </a:cubicBezTo>
                <a:cubicBezTo>
                  <a:pt x="112" y="78"/>
                  <a:pt x="111" y="78"/>
                  <a:pt x="111" y="77"/>
                </a:cubicBezTo>
                <a:cubicBezTo>
                  <a:pt x="104" y="63"/>
                  <a:pt x="122" y="44"/>
                  <a:pt x="132" y="34"/>
                </a:cubicBezTo>
                <a:cubicBezTo>
                  <a:pt x="139" y="27"/>
                  <a:pt x="155" y="9"/>
                  <a:pt x="166" y="18"/>
                </a:cubicBezTo>
                <a:cubicBezTo>
                  <a:pt x="190" y="26"/>
                  <a:pt x="211" y="45"/>
                  <a:pt x="230" y="59"/>
                </a:cubicBezTo>
                <a:cubicBezTo>
                  <a:pt x="243" y="69"/>
                  <a:pt x="266" y="79"/>
                  <a:pt x="263" y="98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3" name="CustomShape 101"/>
          <p:cNvSpPr/>
          <p:nvPr/>
        </p:nvSpPr>
        <p:spPr>
          <a:xfrm>
            <a:off x="5794200" y="3524400"/>
            <a:ext cx="630360" cy="772920"/>
          </a:xfrm>
          <a:custGeom>
            <a:avLst/>
            <a:gdLst/>
            <a:ahLst/>
            <a:cxnLst/>
            <a:rect l="l" t="t" r="r" b="b"/>
            <a:pathLst>
              <a:path w="172" h="211">
                <a:moveTo>
                  <a:pt x="142" y="0"/>
                </a:moveTo>
                <a:cubicBezTo>
                  <a:pt x="142" y="1"/>
                  <a:pt x="142" y="2"/>
                  <a:pt x="142" y="4"/>
                </a:cubicBezTo>
                <a:cubicBezTo>
                  <a:pt x="143" y="4"/>
                  <a:pt x="143" y="4"/>
                  <a:pt x="143" y="4"/>
                </a:cubicBezTo>
                <a:cubicBezTo>
                  <a:pt x="172" y="40"/>
                  <a:pt x="119" y="92"/>
                  <a:pt x="95" y="116"/>
                </a:cubicBezTo>
                <a:cubicBezTo>
                  <a:pt x="76" y="137"/>
                  <a:pt x="54" y="155"/>
                  <a:pt x="31" y="172"/>
                </a:cubicBezTo>
                <a:cubicBezTo>
                  <a:pt x="21" y="179"/>
                  <a:pt x="11" y="188"/>
                  <a:pt x="0" y="191"/>
                </a:cubicBezTo>
                <a:cubicBezTo>
                  <a:pt x="1" y="198"/>
                  <a:pt x="1" y="204"/>
                  <a:pt x="1" y="211"/>
                </a:cubicBezTo>
                <a:cubicBezTo>
                  <a:pt x="21" y="206"/>
                  <a:pt x="41" y="185"/>
                  <a:pt x="55" y="171"/>
                </a:cubicBezTo>
                <a:cubicBezTo>
                  <a:pt x="68" y="158"/>
                  <a:pt x="81" y="145"/>
                  <a:pt x="93" y="131"/>
                </a:cubicBezTo>
                <a:cubicBezTo>
                  <a:pt x="107" y="115"/>
                  <a:pt x="122" y="98"/>
                  <a:pt x="134" y="81"/>
                </a:cubicBezTo>
                <a:cubicBezTo>
                  <a:pt x="146" y="65"/>
                  <a:pt x="160" y="46"/>
                  <a:pt x="161" y="26"/>
                </a:cubicBezTo>
                <a:cubicBezTo>
                  <a:pt x="158" y="17"/>
                  <a:pt x="151" y="8"/>
                  <a:pt x="142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4" name="CustomShape 102"/>
          <p:cNvSpPr/>
          <p:nvPr/>
        </p:nvSpPr>
        <p:spPr>
          <a:xfrm>
            <a:off x="6318360" y="3557520"/>
            <a:ext cx="11160" cy="81000"/>
          </a:xfrm>
          <a:custGeom>
            <a:avLst/>
            <a:gdLst/>
            <a:ahLst/>
            <a:cxnLst/>
            <a:rect l="l" t="t" r="r" b="b"/>
            <a:pathLst>
              <a:path w="3" h="22">
                <a:moveTo>
                  <a:pt x="0" y="0"/>
                </a:moveTo>
                <a:cubicBezTo>
                  <a:pt x="1" y="7"/>
                  <a:pt x="2" y="14"/>
                  <a:pt x="2" y="22"/>
                </a:cubicBezTo>
                <a:cubicBezTo>
                  <a:pt x="3" y="14"/>
                  <a:pt x="2" y="7"/>
                  <a:pt x="0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103"/>
          <p:cNvSpPr/>
          <p:nvPr/>
        </p:nvSpPr>
        <p:spPr>
          <a:xfrm>
            <a:off x="5284800" y="3809880"/>
            <a:ext cx="615960" cy="484200"/>
          </a:xfrm>
          <a:custGeom>
            <a:avLst/>
            <a:gdLst/>
            <a:ahLst/>
            <a:cxnLst/>
            <a:rect l="l" t="t" r="r" b="b"/>
            <a:pathLst>
              <a:path w="168" h="132">
                <a:moveTo>
                  <a:pt x="118" y="112"/>
                </a:moveTo>
                <a:cubicBezTo>
                  <a:pt x="117" y="111"/>
                  <a:pt x="118" y="109"/>
                  <a:pt x="119" y="109"/>
                </a:cubicBezTo>
                <a:cubicBezTo>
                  <a:pt x="135" y="113"/>
                  <a:pt x="153" y="101"/>
                  <a:pt x="168" y="89"/>
                </a:cubicBezTo>
                <a:cubicBezTo>
                  <a:pt x="136" y="103"/>
                  <a:pt x="97" y="100"/>
                  <a:pt x="68" y="79"/>
                </a:cubicBezTo>
                <a:cubicBezTo>
                  <a:pt x="45" y="61"/>
                  <a:pt x="16" y="31"/>
                  <a:pt x="16" y="0"/>
                </a:cubicBezTo>
                <a:cubicBezTo>
                  <a:pt x="14" y="3"/>
                  <a:pt x="12" y="7"/>
                  <a:pt x="10" y="10"/>
                </a:cubicBezTo>
                <a:cubicBezTo>
                  <a:pt x="10" y="10"/>
                  <a:pt x="10" y="10"/>
                  <a:pt x="10" y="11"/>
                </a:cubicBezTo>
                <a:cubicBezTo>
                  <a:pt x="9" y="41"/>
                  <a:pt x="39" y="60"/>
                  <a:pt x="61" y="75"/>
                </a:cubicBezTo>
                <a:cubicBezTo>
                  <a:pt x="78" y="88"/>
                  <a:pt x="97" y="97"/>
                  <a:pt x="115" y="108"/>
                </a:cubicBezTo>
                <a:cubicBezTo>
                  <a:pt x="116" y="108"/>
                  <a:pt x="115" y="110"/>
                  <a:pt x="114" y="110"/>
                </a:cubicBezTo>
                <a:cubicBezTo>
                  <a:pt x="87" y="102"/>
                  <a:pt x="62" y="86"/>
                  <a:pt x="40" y="69"/>
                </a:cubicBezTo>
                <a:cubicBezTo>
                  <a:pt x="23" y="55"/>
                  <a:pt x="1" y="38"/>
                  <a:pt x="7" y="15"/>
                </a:cubicBezTo>
                <a:cubicBezTo>
                  <a:pt x="2" y="24"/>
                  <a:pt x="0" y="33"/>
                  <a:pt x="3" y="41"/>
                </a:cubicBezTo>
                <a:cubicBezTo>
                  <a:pt x="19" y="59"/>
                  <a:pt x="37" y="76"/>
                  <a:pt x="56" y="91"/>
                </a:cubicBezTo>
                <a:cubicBezTo>
                  <a:pt x="80" y="109"/>
                  <a:pt x="105" y="128"/>
                  <a:pt x="135" y="132"/>
                </a:cubicBezTo>
                <a:cubicBezTo>
                  <a:pt x="135" y="126"/>
                  <a:pt x="135" y="120"/>
                  <a:pt x="136" y="114"/>
                </a:cubicBezTo>
                <a:cubicBezTo>
                  <a:pt x="130" y="115"/>
                  <a:pt x="124" y="115"/>
                  <a:pt x="118" y="11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CustomShape 104"/>
          <p:cNvSpPr/>
          <p:nvPr/>
        </p:nvSpPr>
        <p:spPr>
          <a:xfrm>
            <a:off x="6149880" y="3697200"/>
            <a:ext cx="61920" cy="84240"/>
          </a:xfrm>
          <a:custGeom>
            <a:avLst/>
            <a:gdLst/>
            <a:ahLst/>
            <a:cxnLst/>
            <a:rect l="l" t="t" r="r" b="b"/>
            <a:pathLst>
              <a:path w="17" h="23">
                <a:moveTo>
                  <a:pt x="9" y="11"/>
                </a:moveTo>
                <a:cubicBezTo>
                  <a:pt x="6" y="15"/>
                  <a:pt x="3" y="19"/>
                  <a:pt x="0" y="23"/>
                </a:cubicBezTo>
                <a:cubicBezTo>
                  <a:pt x="7" y="17"/>
                  <a:pt x="14" y="9"/>
                  <a:pt x="17" y="0"/>
                </a:cubicBezTo>
                <a:cubicBezTo>
                  <a:pt x="15" y="4"/>
                  <a:pt x="12" y="8"/>
                  <a:pt x="9" y="1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105"/>
          <p:cNvSpPr/>
          <p:nvPr/>
        </p:nvSpPr>
        <p:spPr>
          <a:xfrm>
            <a:off x="5749920" y="3608280"/>
            <a:ext cx="366840" cy="220680"/>
          </a:xfrm>
          <a:custGeom>
            <a:avLst/>
            <a:gdLst/>
            <a:ahLst/>
            <a:cxnLst/>
            <a:rect l="l" t="t" r="r" b="b"/>
            <a:pathLst>
              <a:path w="100" h="60">
                <a:moveTo>
                  <a:pt x="88" y="51"/>
                </a:moveTo>
                <a:cubicBezTo>
                  <a:pt x="64" y="45"/>
                  <a:pt x="39" y="27"/>
                  <a:pt x="19" y="13"/>
                </a:cubicBezTo>
                <a:cubicBezTo>
                  <a:pt x="13" y="9"/>
                  <a:pt x="6" y="5"/>
                  <a:pt x="0" y="0"/>
                </a:cubicBezTo>
                <a:cubicBezTo>
                  <a:pt x="11" y="26"/>
                  <a:pt x="30" y="51"/>
                  <a:pt x="58" y="57"/>
                </a:cubicBezTo>
                <a:cubicBezTo>
                  <a:pt x="73" y="60"/>
                  <a:pt x="88" y="58"/>
                  <a:pt x="100" y="52"/>
                </a:cubicBezTo>
                <a:cubicBezTo>
                  <a:pt x="97" y="53"/>
                  <a:pt x="93" y="53"/>
                  <a:pt x="88" y="5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CustomShape 106"/>
          <p:cNvSpPr/>
          <p:nvPr/>
        </p:nvSpPr>
        <p:spPr>
          <a:xfrm>
            <a:off x="5691240" y="3700440"/>
            <a:ext cx="92160" cy="65160"/>
          </a:xfrm>
          <a:custGeom>
            <a:avLst/>
            <a:gdLst/>
            <a:ahLst/>
            <a:cxnLst/>
            <a:rect l="l" t="t" r="r" b="b"/>
            <a:pathLst>
              <a:path w="25" h="18">
                <a:moveTo>
                  <a:pt x="21" y="5"/>
                </a:moveTo>
                <a:cubicBezTo>
                  <a:pt x="19" y="4"/>
                  <a:pt x="14" y="1"/>
                  <a:pt x="12" y="0"/>
                </a:cubicBezTo>
                <a:cubicBezTo>
                  <a:pt x="8" y="0"/>
                  <a:pt x="3" y="5"/>
                  <a:pt x="0" y="9"/>
                </a:cubicBezTo>
                <a:cubicBezTo>
                  <a:pt x="3" y="11"/>
                  <a:pt x="7" y="14"/>
                  <a:pt x="10" y="16"/>
                </a:cubicBezTo>
                <a:cubicBezTo>
                  <a:pt x="14" y="18"/>
                  <a:pt x="17" y="17"/>
                  <a:pt x="20" y="14"/>
                </a:cubicBezTo>
                <a:cubicBezTo>
                  <a:pt x="21" y="13"/>
                  <a:pt x="24" y="11"/>
                  <a:pt x="24" y="9"/>
                </a:cubicBezTo>
                <a:cubicBezTo>
                  <a:pt x="25" y="7"/>
                  <a:pt x="23" y="6"/>
                  <a:pt x="21" y="5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107"/>
          <p:cNvSpPr/>
          <p:nvPr/>
        </p:nvSpPr>
        <p:spPr>
          <a:xfrm>
            <a:off x="5702400" y="3325680"/>
            <a:ext cx="534960" cy="459000"/>
          </a:xfrm>
          <a:custGeom>
            <a:avLst/>
            <a:gdLst/>
            <a:ahLst/>
            <a:cxnLst/>
            <a:rect l="l" t="t" r="r" b="b"/>
            <a:pathLst>
              <a:path w="146" h="125">
                <a:moveTo>
                  <a:pt x="65" y="83"/>
                </a:moveTo>
                <a:cubicBezTo>
                  <a:pt x="91" y="76"/>
                  <a:pt x="117" y="72"/>
                  <a:pt x="143" y="67"/>
                </a:cubicBezTo>
                <a:cubicBezTo>
                  <a:pt x="134" y="53"/>
                  <a:pt x="112" y="40"/>
                  <a:pt x="97" y="31"/>
                </a:cubicBezTo>
                <a:cubicBezTo>
                  <a:pt x="86" y="35"/>
                  <a:pt x="73" y="36"/>
                  <a:pt x="61" y="37"/>
                </a:cubicBezTo>
                <a:cubicBezTo>
                  <a:pt x="50" y="39"/>
                  <a:pt x="39" y="41"/>
                  <a:pt x="27" y="42"/>
                </a:cubicBezTo>
                <a:cubicBezTo>
                  <a:pt x="27" y="43"/>
                  <a:pt x="27" y="41"/>
                  <a:pt x="27" y="41"/>
                </a:cubicBezTo>
                <a:cubicBezTo>
                  <a:pt x="39" y="38"/>
                  <a:pt x="52" y="36"/>
                  <a:pt x="64" y="34"/>
                </a:cubicBezTo>
                <a:cubicBezTo>
                  <a:pt x="74" y="32"/>
                  <a:pt x="84" y="29"/>
                  <a:pt x="94" y="28"/>
                </a:cubicBezTo>
                <a:cubicBezTo>
                  <a:pt x="93" y="28"/>
                  <a:pt x="93" y="28"/>
                  <a:pt x="92" y="27"/>
                </a:cubicBezTo>
                <a:cubicBezTo>
                  <a:pt x="78" y="17"/>
                  <a:pt x="64" y="7"/>
                  <a:pt x="47" y="0"/>
                </a:cubicBezTo>
                <a:cubicBezTo>
                  <a:pt x="36" y="0"/>
                  <a:pt x="27" y="11"/>
                  <a:pt x="20" y="18"/>
                </a:cubicBezTo>
                <a:cubicBezTo>
                  <a:pt x="13" y="25"/>
                  <a:pt x="1" y="38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71"/>
                  <a:pt x="33" y="85"/>
                  <a:pt x="52" y="96"/>
                </a:cubicBezTo>
                <a:cubicBezTo>
                  <a:pt x="69" y="106"/>
                  <a:pt x="86" y="116"/>
                  <a:pt x="104" y="125"/>
                </a:cubicBezTo>
                <a:cubicBezTo>
                  <a:pt x="118" y="124"/>
                  <a:pt x="124" y="114"/>
                  <a:pt x="132" y="103"/>
                </a:cubicBezTo>
                <a:cubicBezTo>
                  <a:pt x="138" y="94"/>
                  <a:pt x="145" y="84"/>
                  <a:pt x="146" y="73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19" y="76"/>
                  <a:pt x="92" y="82"/>
                  <a:pt x="66" y="85"/>
                </a:cubicBezTo>
                <a:cubicBezTo>
                  <a:pt x="65" y="85"/>
                  <a:pt x="65" y="84"/>
                  <a:pt x="65" y="8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108"/>
          <p:cNvSpPr/>
          <p:nvPr/>
        </p:nvSpPr>
        <p:spPr>
          <a:xfrm>
            <a:off x="5780160" y="3440160"/>
            <a:ext cx="447480" cy="187200"/>
          </a:xfrm>
          <a:custGeom>
            <a:avLst/>
            <a:gdLst/>
            <a:ahLst/>
            <a:cxnLst/>
            <a:rect l="l" t="t" r="r" b="b"/>
            <a:pathLst>
              <a:path w="122" h="51">
                <a:moveTo>
                  <a:pt x="76" y="0"/>
                </a:moveTo>
                <a:cubicBezTo>
                  <a:pt x="65" y="4"/>
                  <a:pt x="52" y="5"/>
                  <a:pt x="40" y="6"/>
                </a:cubicBezTo>
                <a:cubicBezTo>
                  <a:pt x="36" y="7"/>
                  <a:pt x="32" y="8"/>
                  <a:pt x="28" y="8"/>
                </a:cubicBezTo>
                <a:cubicBezTo>
                  <a:pt x="19" y="10"/>
                  <a:pt x="9" y="12"/>
                  <a:pt x="0" y="14"/>
                </a:cubicBezTo>
                <a:cubicBezTo>
                  <a:pt x="11" y="33"/>
                  <a:pt x="29" y="49"/>
                  <a:pt x="51" y="51"/>
                </a:cubicBezTo>
                <a:cubicBezTo>
                  <a:pt x="74" y="45"/>
                  <a:pt x="99" y="40"/>
                  <a:pt x="122" y="36"/>
                </a:cubicBezTo>
                <a:cubicBezTo>
                  <a:pt x="113" y="22"/>
                  <a:pt x="91" y="9"/>
                  <a:pt x="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CustomShape 109"/>
          <p:cNvSpPr/>
          <p:nvPr/>
        </p:nvSpPr>
        <p:spPr>
          <a:xfrm>
            <a:off x="5702400" y="3451320"/>
            <a:ext cx="534960" cy="333360"/>
          </a:xfrm>
          <a:custGeom>
            <a:avLst/>
            <a:gdLst/>
            <a:ahLst/>
            <a:cxnLst/>
            <a:rect l="l" t="t" r="r" b="b"/>
            <a:pathLst>
              <a:path w="146" h="91">
                <a:moveTo>
                  <a:pt x="145" y="37"/>
                </a:moveTo>
                <a:cubicBezTo>
                  <a:pt x="125" y="41"/>
                  <a:pt x="104" y="45"/>
                  <a:pt x="84" y="48"/>
                </a:cubicBezTo>
                <a:cubicBezTo>
                  <a:pt x="87" y="50"/>
                  <a:pt x="86" y="56"/>
                  <a:pt x="81" y="56"/>
                </a:cubicBezTo>
                <a:cubicBezTo>
                  <a:pt x="45" y="60"/>
                  <a:pt x="18" y="32"/>
                  <a:pt x="6" y="0"/>
                </a:cubicBezTo>
                <a:cubicBezTo>
                  <a:pt x="3" y="5"/>
                  <a:pt x="0" y="10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37"/>
                  <a:pt x="33" y="51"/>
                  <a:pt x="52" y="62"/>
                </a:cubicBezTo>
                <a:cubicBezTo>
                  <a:pt x="69" y="72"/>
                  <a:pt x="86" y="82"/>
                  <a:pt x="104" y="91"/>
                </a:cubicBezTo>
                <a:cubicBezTo>
                  <a:pt x="118" y="90"/>
                  <a:pt x="124" y="80"/>
                  <a:pt x="132" y="69"/>
                </a:cubicBezTo>
                <a:cubicBezTo>
                  <a:pt x="138" y="60"/>
                  <a:pt x="145" y="50"/>
                  <a:pt x="146" y="39"/>
                </a:cubicBezTo>
                <a:cubicBezTo>
                  <a:pt x="145" y="38"/>
                  <a:pt x="145" y="37"/>
                  <a:pt x="145" y="37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CustomShape 110"/>
          <p:cNvSpPr/>
          <p:nvPr/>
        </p:nvSpPr>
        <p:spPr>
          <a:xfrm>
            <a:off x="5578560" y="3627360"/>
            <a:ext cx="98280" cy="61920"/>
          </a:xfrm>
          <a:custGeom>
            <a:avLst/>
            <a:gdLst/>
            <a:ahLst/>
            <a:cxnLst/>
            <a:rect l="l" t="t" r="r" b="b"/>
            <a:pathLst>
              <a:path w="27" h="17">
                <a:moveTo>
                  <a:pt x="21" y="16"/>
                </a:moveTo>
                <a:cubicBezTo>
                  <a:pt x="23" y="15"/>
                  <a:pt x="27" y="10"/>
                  <a:pt x="27" y="8"/>
                </a:cubicBezTo>
                <a:cubicBezTo>
                  <a:pt x="27" y="4"/>
                  <a:pt x="18" y="2"/>
                  <a:pt x="14" y="1"/>
                </a:cubicBezTo>
                <a:cubicBezTo>
                  <a:pt x="10" y="0"/>
                  <a:pt x="6" y="0"/>
                  <a:pt x="2" y="2"/>
                </a:cubicBezTo>
                <a:cubicBezTo>
                  <a:pt x="2" y="3"/>
                  <a:pt x="1" y="4"/>
                  <a:pt x="0" y="5"/>
                </a:cubicBezTo>
                <a:cubicBezTo>
                  <a:pt x="5" y="8"/>
                  <a:pt x="10" y="11"/>
                  <a:pt x="14" y="15"/>
                </a:cubicBezTo>
                <a:cubicBezTo>
                  <a:pt x="17" y="16"/>
                  <a:pt x="18" y="17"/>
                  <a:pt x="21" y="16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111"/>
          <p:cNvSpPr/>
          <p:nvPr/>
        </p:nvSpPr>
        <p:spPr>
          <a:xfrm>
            <a:off x="5919840" y="3854520"/>
            <a:ext cx="61920" cy="50760"/>
          </a:xfrm>
          <a:custGeom>
            <a:avLst/>
            <a:gdLst/>
            <a:ahLst/>
            <a:cxnLst/>
            <a:rect l="l" t="t" r="r" b="b"/>
            <a:pathLst>
              <a:path w="17" h="14">
                <a:moveTo>
                  <a:pt x="12" y="3"/>
                </a:moveTo>
                <a:cubicBezTo>
                  <a:pt x="9" y="0"/>
                  <a:pt x="8" y="0"/>
                  <a:pt x="5" y="3"/>
                </a:cubicBezTo>
                <a:cubicBezTo>
                  <a:pt x="3" y="4"/>
                  <a:pt x="2" y="6"/>
                  <a:pt x="0" y="7"/>
                </a:cubicBezTo>
                <a:cubicBezTo>
                  <a:pt x="3" y="9"/>
                  <a:pt x="6" y="11"/>
                  <a:pt x="9" y="14"/>
                </a:cubicBezTo>
                <a:cubicBezTo>
                  <a:pt x="11" y="13"/>
                  <a:pt x="14" y="11"/>
                  <a:pt x="15" y="9"/>
                </a:cubicBezTo>
                <a:cubicBezTo>
                  <a:pt x="17" y="7"/>
                  <a:pt x="16" y="8"/>
                  <a:pt x="15" y="6"/>
                </a:cubicBezTo>
                <a:cubicBezTo>
                  <a:pt x="14" y="5"/>
                  <a:pt x="13" y="4"/>
                  <a:pt x="12" y="3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112"/>
          <p:cNvSpPr/>
          <p:nvPr/>
        </p:nvSpPr>
        <p:spPr>
          <a:xfrm>
            <a:off x="5380200" y="3513240"/>
            <a:ext cx="263520" cy="307800"/>
          </a:xfrm>
          <a:custGeom>
            <a:avLst/>
            <a:gdLst/>
            <a:ahLst/>
            <a:cxnLst/>
            <a:rect l="l" t="t" r="r" b="b"/>
            <a:pathLst>
              <a:path w="72" h="84">
                <a:moveTo>
                  <a:pt x="68" y="2"/>
                </a:moveTo>
                <a:cubicBezTo>
                  <a:pt x="55" y="15"/>
                  <a:pt x="41" y="27"/>
                  <a:pt x="29" y="40"/>
                </a:cubicBezTo>
                <a:cubicBezTo>
                  <a:pt x="19" y="51"/>
                  <a:pt x="3" y="65"/>
                  <a:pt x="0" y="81"/>
                </a:cubicBezTo>
                <a:cubicBezTo>
                  <a:pt x="0" y="83"/>
                  <a:pt x="2" y="84"/>
                  <a:pt x="3" y="83"/>
                </a:cubicBezTo>
                <a:cubicBezTo>
                  <a:pt x="17" y="75"/>
                  <a:pt x="26" y="59"/>
                  <a:pt x="36" y="47"/>
                </a:cubicBezTo>
                <a:cubicBezTo>
                  <a:pt x="48" y="33"/>
                  <a:pt x="59" y="19"/>
                  <a:pt x="71" y="5"/>
                </a:cubicBezTo>
                <a:cubicBezTo>
                  <a:pt x="72" y="3"/>
                  <a:pt x="70" y="0"/>
                  <a:pt x="68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CustomShape 113"/>
          <p:cNvSpPr/>
          <p:nvPr/>
        </p:nvSpPr>
        <p:spPr>
          <a:xfrm>
            <a:off x="5354640" y="3821040"/>
            <a:ext cx="25560" cy="44640"/>
          </a:xfrm>
          <a:custGeom>
            <a:avLst/>
            <a:gdLst/>
            <a:ahLst/>
            <a:cxnLst/>
            <a:rect l="l" t="t" r="r" b="b"/>
            <a:pathLst>
              <a:path w="7" h="12">
                <a:moveTo>
                  <a:pt x="6" y="6"/>
                </a:moveTo>
                <a:cubicBezTo>
                  <a:pt x="6" y="4"/>
                  <a:pt x="5" y="3"/>
                  <a:pt x="4" y="2"/>
                </a:cubicBezTo>
                <a:cubicBezTo>
                  <a:pt x="4" y="0"/>
                  <a:pt x="1" y="0"/>
                  <a:pt x="1" y="2"/>
                </a:cubicBezTo>
                <a:cubicBezTo>
                  <a:pt x="1" y="5"/>
                  <a:pt x="0" y="9"/>
                  <a:pt x="3" y="11"/>
                </a:cubicBezTo>
                <a:cubicBezTo>
                  <a:pt x="4" y="12"/>
                  <a:pt x="7" y="12"/>
                  <a:pt x="7" y="10"/>
                </a:cubicBezTo>
                <a:cubicBezTo>
                  <a:pt x="7" y="8"/>
                  <a:pt x="7" y="7"/>
                  <a:pt x="6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CustomShape 114"/>
          <p:cNvSpPr/>
          <p:nvPr/>
        </p:nvSpPr>
        <p:spPr>
          <a:xfrm>
            <a:off x="5254560" y="3233880"/>
            <a:ext cx="1170000" cy="1090440"/>
          </a:xfrm>
          <a:custGeom>
            <a:avLst/>
            <a:gdLst/>
            <a:ahLst/>
            <a:cxnLst/>
            <a:rect l="l" t="t" r="r" b="b"/>
            <a:pathLst>
              <a:path w="319" h="297">
                <a:moveTo>
                  <a:pt x="268" y="56"/>
                </a:moveTo>
                <a:cubicBezTo>
                  <a:pt x="242" y="37"/>
                  <a:pt x="209" y="12"/>
                  <a:pt x="177" y="3"/>
                </a:cubicBezTo>
                <a:cubicBezTo>
                  <a:pt x="176" y="2"/>
                  <a:pt x="175" y="2"/>
                  <a:pt x="174" y="2"/>
                </a:cubicBezTo>
                <a:cubicBezTo>
                  <a:pt x="173" y="2"/>
                  <a:pt x="173" y="2"/>
                  <a:pt x="172" y="1"/>
                </a:cubicBezTo>
                <a:cubicBezTo>
                  <a:pt x="172" y="1"/>
                  <a:pt x="172" y="1"/>
                  <a:pt x="171" y="1"/>
                </a:cubicBezTo>
                <a:cubicBezTo>
                  <a:pt x="157" y="0"/>
                  <a:pt x="143" y="14"/>
                  <a:pt x="132" y="24"/>
                </a:cubicBezTo>
                <a:cubicBezTo>
                  <a:pt x="107" y="46"/>
                  <a:pt x="85" y="72"/>
                  <a:pt x="63" y="98"/>
                </a:cubicBezTo>
                <a:cubicBezTo>
                  <a:pt x="45" y="120"/>
                  <a:pt x="20" y="144"/>
                  <a:pt x="8" y="170"/>
                </a:cubicBezTo>
                <a:cubicBezTo>
                  <a:pt x="1" y="183"/>
                  <a:pt x="0" y="200"/>
                  <a:pt x="12" y="208"/>
                </a:cubicBezTo>
                <a:cubicBezTo>
                  <a:pt x="25" y="229"/>
                  <a:pt x="49" y="246"/>
                  <a:pt x="68" y="260"/>
                </a:cubicBezTo>
                <a:cubicBezTo>
                  <a:pt x="89" y="276"/>
                  <a:pt x="116" y="297"/>
                  <a:pt x="144" y="296"/>
                </a:cubicBezTo>
                <a:cubicBezTo>
                  <a:pt x="145" y="296"/>
                  <a:pt x="146" y="296"/>
                  <a:pt x="147" y="296"/>
                </a:cubicBezTo>
                <a:cubicBezTo>
                  <a:pt x="162" y="296"/>
                  <a:pt x="176" y="282"/>
                  <a:pt x="186" y="273"/>
                </a:cubicBezTo>
                <a:cubicBezTo>
                  <a:pt x="209" y="255"/>
                  <a:pt x="228" y="234"/>
                  <a:pt x="247" y="212"/>
                </a:cubicBezTo>
                <a:cubicBezTo>
                  <a:pt x="265" y="193"/>
                  <a:pt x="281" y="174"/>
                  <a:pt x="296" y="152"/>
                </a:cubicBezTo>
                <a:cubicBezTo>
                  <a:pt x="303" y="141"/>
                  <a:pt x="313" y="127"/>
                  <a:pt x="313" y="113"/>
                </a:cubicBezTo>
                <a:cubicBezTo>
                  <a:pt x="319" y="88"/>
                  <a:pt x="285" y="68"/>
                  <a:pt x="268" y="56"/>
                </a:cubicBezTo>
                <a:moveTo>
                  <a:pt x="281" y="160"/>
                </a:moveTo>
                <a:cubicBezTo>
                  <a:pt x="269" y="177"/>
                  <a:pt x="254" y="194"/>
                  <a:pt x="240" y="210"/>
                </a:cubicBezTo>
                <a:cubicBezTo>
                  <a:pt x="228" y="224"/>
                  <a:pt x="215" y="237"/>
                  <a:pt x="202" y="250"/>
                </a:cubicBezTo>
                <a:cubicBezTo>
                  <a:pt x="188" y="264"/>
                  <a:pt x="168" y="285"/>
                  <a:pt x="148" y="290"/>
                </a:cubicBezTo>
                <a:cubicBezTo>
                  <a:pt x="148" y="283"/>
                  <a:pt x="148" y="277"/>
                  <a:pt x="147" y="270"/>
                </a:cubicBezTo>
                <a:cubicBezTo>
                  <a:pt x="158" y="267"/>
                  <a:pt x="168" y="258"/>
                  <a:pt x="178" y="251"/>
                </a:cubicBezTo>
                <a:cubicBezTo>
                  <a:pt x="201" y="234"/>
                  <a:pt x="223" y="216"/>
                  <a:pt x="242" y="195"/>
                </a:cubicBezTo>
                <a:cubicBezTo>
                  <a:pt x="266" y="171"/>
                  <a:pt x="319" y="119"/>
                  <a:pt x="290" y="83"/>
                </a:cubicBezTo>
                <a:cubicBezTo>
                  <a:pt x="289" y="82"/>
                  <a:pt x="288" y="83"/>
                  <a:pt x="289" y="84"/>
                </a:cubicBezTo>
                <a:cubicBezTo>
                  <a:pt x="306" y="124"/>
                  <a:pt x="260" y="170"/>
                  <a:pt x="234" y="196"/>
                </a:cubicBezTo>
                <a:cubicBezTo>
                  <a:pt x="221" y="209"/>
                  <a:pt x="208" y="221"/>
                  <a:pt x="193" y="232"/>
                </a:cubicBezTo>
                <a:cubicBezTo>
                  <a:pt x="177" y="246"/>
                  <a:pt x="150" y="272"/>
                  <a:pt x="127" y="266"/>
                </a:cubicBezTo>
                <a:cubicBezTo>
                  <a:pt x="126" y="266"/>
                  <a:pt x="125" y="268"/>
                  <a:pt x="126" y="269"/>
                </a:cubicBezTo>
                <a:cubicBezTo>
                  <a:pt x="132" y="272"/>
                  <a:pt x="138" y="272"/>
                  <a:pt x="144" y="271"/>
                </a:cubicBezTo>
                <a:cubicBezTo>
                  <a:pt x="143" y="277"/>
                  <a:pt x="143" y="283"/>
                  <a:pt x="143" y="289"/>
                </a:cubicBezTo>
                <a:cubicBezTo>
                  <a:pt x="113" y="285"/>
                  <a:pt x="88" y="266"/>
                  <a:pt x="64" y="248"/>
                </a:cubicBezTo>
                <a:cubicBezTo>
                  <a:pt x="45" y="233"/>
                  <a:pt x="27" y="216"/>
                  <a:pt x="11" y="198"/>
                </a:cubicBezTo>
                <a:cubicBezTo>
                  <a:pt x="8" y="190"/>
                  <a:pt x="10" y="181"/>
                  <a:pt x="15" y="172"/>
                </a:cubicBezTo>
                <a:cubicBezTo>
                  <a:pt x="9" y="195"/>
                  <a:pt x="31" y="212"/>
                  <a:pt x="48" y="226"/>
                </a:cubicBezTo>
                <a:cubicBezTo>
                  <a:pt x="70" y="243"/>
                  <a:pt x="95" y="259"/>
                  <a:pt x="122" y="267"/>
                </a:cubicBezTo>
                <a:cubicBezTo>
                  <a:pt x="123" y="267"/>
                  <a:pt x="124" y="265"/>
                  <a:pt x="123" y="265"/>
                </a:cubicBezTo>
                <a:cubicBezTo>
                  <a:pt x="105" y="254"/>
                  <a:pt x="86" y="245"/>
                  <a:pt x="69" y="232"/>
                </a:cubicBezTo>
                <a:cubicBezTo>
                  <a:pt x="47" y="217"/>
                  <a:pt x="17" y="198"/>
                  <a:pt x="18" y="168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24" y="156"/>
                  <a:pt x="33" y="147"/>
                  <a:pt x="39" y="140"/>
                </a:cubicBezTo>
                <a:cubicBezTo>
                  <a:pt x="52" y="123"/>
                  <a:pt x="64" y="107"/>
                  <a:pt x="78" y="92"/>
                </a:cubicBezTo>
                <a:cubicBezTo>
                  <a:pt x="90" y="77"/>
                  <a:pt x="103" y="63"/>
                  <a:pt x="117" y="49"/>
                </a:cubicBezTo>
                <a:cubicBezTo>
                  <a:pt x="131" y="34"/>
                  <a:pt x="154" y="4"/>
                  <a:pt x="176" y="6"/>
                </a:cubicBezTo>
                <a:cubicBezTo>
                  <a:pt x="201" y="15"/>
                  <a:pt x="224" y="34"/>
                  <a:pt x="245" y="48"/>
                </a:cubicBezTo>
                <a:cubicBezTo>
                  <a:pt x="262" y="60"/>
                  <a:pt x="300" y="81"/>
                  <a:pt x="308" y="105"/>
                </a:cubicBezTo>
                <a:cubicBezTo>
                  <a:pt x="307" y="125"/>
                  <a:pt x="293" y="144"/>
                  <a:pt x="281" y="16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CustomShape 115"/>
          <p:cNvSpPr/>
          <p:nvPr/>
        </p:nvSpPr>
        <p:spPr>
          <a:xfrm>
            <a:off x="5665680" y="3281400"/>
            <a:ext cx="594000" cy="536400"/>
          </a:xfrm>
          <a:custGeom>
            <a:avLst/>
            <a:gdLst/>
            <a:ahLst/>
            <a:cxnLst/>
            <a:rect l="l" t="t" r="r" b="b"/>
            <a:pathLst>
              <a:path w="162" h="146">
                <a:moveTo>
                  <a:pt x="126" y="50"/>
                </a:moveTo>
                <a:cubicBezTo>
                  <a:pt x="107" y="36"/>
                  <a:pt x="86" y="17"/>
                  <a:pt x="62" y="9"/>
                </a:cubicBezTo>
                <a:cubicBezTo>
                  <a:pt x="51" y="0"/>
                  <a:pt x="35" y="18"/>
                  <a:pt x="28" y="25"/>
                </a:cubicBezTo>
                <a:cubicBezTo>
                  <a:pt x="18" y="35"/>
                  <a:pt x="0" y="54"/>
                  <a:pt x="7" y="68"/>
                </a:cubicBezTo>
                <a:cubicBezTo>
                  <a:pt x="7" y="69"/>
                  <a:pt x="8" y="69"/>
                  <a:pt x="8" y="69"/>
                </a:cubicBezTo>
                <a:cubicBezTo>
                  <a:pt x="12" y="84"/>
                  <a:pt x="30" y="94"/>
                  <a:pt x="42" y="102"/>
                </a:cubicBezTo>
                <a:cubicBezTo>
                  <a:pt x="62" y="116"/>
                  <a:pt x="87" y="134"/>
                  <a:pt x="111" y="140"/>
                </a:cubicBezTo>
                <a:cubicBezTo>
                  <a:pt x="126" y="146"/>
                  <a:pt x="133" y="134"/>
                  <a:pt x="141" y="124"/>
                </a:cubicBezTo>
                <a:cubicBezTo>
                  <a:pt x="149" y="114"/>
                  <a:pt x="159" y="102"/>
                  <a:pt x="159" y="89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2" y="70"/>
                  <a:pt x="139" y="60"/>
                  <a:pt x="126" y="50"/>
                </a:cubicBezTo>
                <a:moveTo>
                  <a:pt x="76" y="97"/>
                </a:moveTo>
                <a:cubicBezTo>
                  <a:pt x="102" y="94"/>
                  <a:pt x="129" y="88"/>
                  <a:pt x="155" y="83"/>
                </a:cubicBezTo>
                <a:cubicBezTo>
                  <a:pt x="155" y="83"/>
                  <a:pt x="155" y="84"/>
                  <a:pt x="156" y="85"/>
                </a:cubicBezTo>
                <a:cubicBezTo>
                  <a:pt x="155" y="96"/>
                  <a:pt x="148" y="106"/>
                  <a:pt x="142" y="115"/>
                </a:cubicBezTo>
                <a:cubicBezTo>
                  <a:pt x="134" y="126"/>
                  <a:pt x="128" y="136"/>
                  <a:pt x="114" y="137"/>
                </a:cubicBezTo>
                <a:cubicBezTo>
                  <a:pt x="96" y="128"/>
                  <a:pt x="79" y="118"/>
                  <a:pt x="62" y="108"/>
                </a:cubicBezTo>
                <a:cubicBezTo>
                  <a:pt x="43" y="97"/>
                  <a:pt x="16" y="83"/>
                  <a:pt x="1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1" y="50"/>
                  <a:pt x="23" y="37"/>
                  <a:pt x="30" y="30"/>
                </a:cubicBezTo>
                <a:cubicBezTo>
                  <a:pt x="37" y="23"/>
                  <a:pt x="46" y="12"/>
                  <a:pt x="57" y="12"/>
                </a:cubicBezTo>
                <a:cubicBezTo>
                  <a:pt x="74" y="19"/>
                  <a:pt x="88" y="29"/>
                  <a:pt x="102" y="39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94" y="41"/>
                  <a:pt x="84" y="44"/>
                  <a:pt x="74" y="46"/>
                </a:cubicBezTo>
                <a:cubicBezTo>
                  <a:pt x="62" y="48"/>
                  <a:pt x="49" y="50"/>
                  <a:pt x="37" y="53"/>
                </a:cubicBezTo>
                <a:cubicBezTo>
                  <a:pt x="37" y="53"/>
                  <a:pt x="37" y="55"/>
                  <a:pt x="37" y="54"/>
                </a:cubicBezTo>
                <a:cubicBezTo>
                  <a:pt x="49" y="53"/>
                  <a:pt x="60" y="51"/>
                  <a:pt x="71" y="49"/>
                </a:cubicBezTo>
                <a:cubicBezTo>
                  <a:pt x="83" y="48"/>
                  <a:pt x="96" y="47"/>
                  <a:pt x="107" y="43"/>
                </a:cubicBezTo>
                <a:cubicBezTo>
                  <a:pt x="122" y="52"/>
                  <a:pt x="144" y="65"/>
                  <a:pt x="153" y="79"/>
                </a:cubicBezTo>
                <a:cubicBezTo>
                  <a:pt x="127" y="84"/>
                  <a:pt x="101" y="88"/>
                  <a:pt x="75" y="95"/>
                </a:cubicBezTo>
                <a:cubicBezTo>
                  <a:pt x="75" y="96"/>
                  <a:pt x="75" y="97"/>
                  <a:pt x="76" y="9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CustomShape 116"/>
          <p:cNvSpPr/>
          <p:nvPr/>
        </p:nvSpPr>
        <p:spPr>
          <a:xfrm>
            <a:off x="5556240" y="3605040"/>
            <a:ext cx="139680" cy="98640"/>
          </a:xfrm>
          <a:custGeom>
            <a:avLst/>
            <a:gdLst/>
            <a:ahLst/>
            <a:cxnLst/>
            <a:rect l="l" t="t" r="r" b="b"/>
            <a:pathLst>
              <a:path w="38" h="27">
                <a:moveTo>
                  <a:pt x="18" y="25"/>
                </a:moveTo>
                <a:cubicBezTo>
                  <a:pt x="20" y="26"/>
                  <a:pt x="23" y="27"/>
                  <a:pt x="26" y="27"/>
                </a:cubicBezTo>
                <a:cubicBezTo>
                  <a:pt x="30" y="26"/>
                  <a:pt x="38" y="16"/>
                  <a:pt x="37" y="12"/>
                </a:cubicBezTo>
                <a:cubicBezTo>
                  <a:pt x="36" y="6"/>
                  <a:pt x="22" y="3"/>
                  <a:pt x="18" y="2"/>
                </a:cubicBezTo>
                <a:cubicBezTo>
                  <a:pt x="10" y="0"/>
                  <a:pt x="4" y="3"/>
                  <a:pt x="2" y="11"/>
                </a:cubicBezTo>
                <a:cubicBezTo>
                  <a:pt x="1" y="12"/>
                  <a:pt x="0" y="14"/>
                  <a:pt x="2" y="15"/>
                </a:cubicBezTo>
                <a:cubicBezTo>
                  <a:pt x="7" y="19"/>
                  <a:pt x="12" y="22"/>
                  <a:pt x="18" y="25"/>
                </a:cubicBezTo>
                <a:moveTo>
                  <a:pt x="8" y="8"/>
                </a:moveTo>
                <a:cubicBezTo>
                  <a:pt x="12" y="6"/>
                  <a:pt x="16" y="6"/>
                  <a:pt x="20" y="7"/>
                </a:cubicBezTo>
                <a:cubicBezTo>
                  <a:pt x="24" y="8"/>
                  <a:pt x="33" y="10"/>
                  <a:pt x="33" y="14"/>
                </a:cubicBezTo>
                <a:cubicBezTo>
                  <a:pt x="33" y="16"/>
                  <a:pt x="29" y="21"/>
                  <a:pt x="27" y="22"/>
                </a:cubicBezTo>
                <a:cubicBezTo>
                  <a:pt x="24" y="23"/>
                  <a:pt x="23" y="22"/>
                  <a:pt x="20" y="21"/>
                </a:cubicBezTo>
                <a:cubicBezTo>
                  <a:pt x="16" y="17"/>
                  <a:pt x="11" y="14"/>
                  <a:pt x="6" y="11"/>
                </a:cubicBezTo>
                <a:cubicBezTo>
                  <a:pt x="7" y="10"/>
                  <a:pt x="8" y="9"/>
                  <a:pt x="8" y="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117"/>
          <p:cNvSpPr/>
          <p:nvPr/>
        </p:nvSpPr>
        <p:spPr>
          <a:xfrm>
            <a:off x="5668920" y="3681360"/>
            <a:ext cx="139680" cy="106560"/>
          </a:xfrm>
          <a:custGeom>
            <a:avLst/>
            <a:gdLst/>
            <a:ahLst/>
            <a:cxnLst/>
            <a:rect l="l" t="t" r="r" b="b"/>
            <a:pathLst>
              <a:path w="38" h="29">
                <a:moveTo>
                  <a:pt x="21" y="1"/>
                </a:moveTo>
                <a:cubicBezTo>
                  <a:pt x="17" y="0"/>
                  <a:pt x="15" y="0"/>
                  <a:pt x="12" y="2"/>
                </a:cubicBezTo>
                <a:cubicBezTo>
                  <a:pt x="8" y="5"/>
                  <a:pt x="4" y="9"/>
                  <a:pt x="1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5" y="22"/>
                  <a:pt x="15" y="27"/>
                  <a:pt x="21" y="28"/>
                </a:cubicBezTo>
                <a:cubicBezTo>
                  <a:pt x="25" y="29"/>
                  <a:pt x="27" y="26"/>
                  <a:pt x="29" y="24"/>
                </a:cubicBezTo>
                <a:cubicBezTo>
                  <a:pt x="31" y="22"/>
                  <a:pt x="37" y="17"/>
                  <a:pt x="37" y="14"/>
                </a:cubicBezTo>
                <a:cubicBezTo>
                  <a:pt x="38" y="7"/>
                  <a:pt x="25" y="3"/>
                  <a:pt x="21" y="1"/>
                </a:cubicBezTo>
                <a:moveTo>
                  <a:pt x="30" y="14"/>
                </a:moveTo>
                <a:cubicBezTo>
                  <a:pt x="30" y="16"/>
                  <a:pt x="27" y="18"/>
                  <a:pt x="26" y="19"/>
                </a:cubicBezTo>
                <a:cubicBezTo>
                  <a:pt x="23" y="22"/>
                  <a:pt x="20" y="23"/>
                  <a:pt x="16" y="21"/>
                </a:cubicBezTo>
                <a:cubicBezTo>
                  <a:pt x="13" y="19"/>
                  <a:pt x="9" y="16"/>
                  <a:pt x="6" y="14"/>
                </a:cubicBezTo>
                <a:cubicBezTo>
                  <a:pt x="9" y="10"/>
                  <a:pt x="14" y="5"/>
                  <a:pt x="18" y="5"/>
                </a:cubicBezTo>
                <a:cubicBezTo>
                  <a:pt x="20" y="6"/>
                  <a:pt x="25" y="9"/>
                  <a:pt x="27" y="10"/>
                </a:cubicBezTo>
                <a:cubicBezTo>
                  <a:pt x="29" y="11"/>
                  <a:pt x="31" y="12"/>
                  <a:pt x="30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CustomShape 118"/>
          <p:cNvSpPr/>
          <p:nvPr/>
        </p:nvSpPr>
        <p:spPr>
          <a:xfrm>
            <a:off x="5794200" y="3759120"/>
            <a:ext cx="128880" cy="106560"/>
          </a:xfrm>
          <a:custGeom>
            <a:avLst/>
            <a:gdLst/>
            <a:ahLst/>
            <a:cxnLst/>
            <a:rect l="l" t="t" r="r" b="b"/>
            <a:pathLst>
              <a:path w="35" h="29">
                <a:moveTo>
                  <a:pt x="2" y="12"/>
                </a:moveTo>
                <a:cubicBezTo>
                  <a:pt x="1" y="14"/>
                  <a:pt x="0" y="15"/>
                  <a:pt x="1" y="17"/>
                </a:cubicBezTo>
                <a:cubicBezTo>
                  <a:pt x="3" y="20"/>
                  <a:pt x="7" y="22"/>
                  <a:pt x="10" y="23"/>
                </a:cubicBezTo>
                <a:cubicBezTo>
                  <a:pt x="13" y="25"/>
                  <a:pt x="17" y="29"/>
                  <a:pt x="20" y="29"/>
                </a:cubicBezTo>
                <a:cubicBezTo>
                  <a:pt x="24" y="29"/>
                  <a:pt x="28" y="23"/>
                  <a:pt x="30" y="21"/>
                </a:cubicBezTo>
                <a:cubicBezTo>
                  <a:pt x="35" y="14"/>
                  <a:pt x="27" y="9"/>
                  <a:pt x="22" y="5"/>
                </a:cubicBezTo>
                <a:cubicBezTo>
                  <a:pt x="19" y="3"/>
                  <a:pt x="16" y="0"/>
                  <a:pt x="13" y="2"/>
                </a:cubicBezTo>
                <a:cubicBezTo>
                  <a:pt x="9" y="4"/>
                  <a:pt x="5" y="8"/>
                  <a:pt x="2" y="11"/>
                </a:cubicBezTo>
                <a:cubicBezTo>
                  <a:pt x="2" y="12"/>
                  <a:pt x="2" y="12"/>
                  <a:pt x="2" y="12"/>
                </a:cubicBezTo>
                <a:moveTo>
                  <a:pt x="5" y="13"/>
                </a:moveTo>
                <a:cubicBezTo>
                  <a:pt x="5" y="13"/>
                  <a:pt x="5" y="13"/>
                  <a:pt x="5" y="12"/>
                </a:cubicBezTo>
                <a:cubicBezTo>
                  <a:pt x="8" y="10"/>
                  <a:pt x="12" y="6"/>
                  <a:pt x="16" y="7"/>
                </a:cubicBezTo>
                <a:cubicBezTo>
                  <a:pt x="19" y="8"/>
                  <a:pt x="21" y="11"/>
                  <a:pt x="23" y="12"/>
                </a:cubicBezTo>
                <a:cubicBezTo>
                  <a:pt x="24" y="14"/>
                  <a:pt x="26" y="15"/>
                  <a:pt x="26" y="17"/>
                </a:cubicBezTo>
                <a:cubicBezTo>
                  <a:pt x="25" y="18"/>
                  <a:pt x="22" y="21"/>
                  <a:pt x="21" y="22"/>
                </a:cubicBezTo>
                <a:cubicBezTo>
                  <a:pt x="21" y="23"/>
                  <a:pt x="20" y="24"/>
                  <a:pt x="19" y="23"/>
                </a:cubicBezTo>
                <a:cubicBezTo>
                  <a:pt x="18" y="22"/>
                  <a:pt x="17" y="22"/>
                  <a:pt x="16" y="21"/>
                </a:cubicBezTo>
                <a:cubicBezTo>
                  <a:pt x="14" y="20"/>
                  <a:pt x="4" y="16"/>
                  <a:pt x="5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CustomShape 119"/>
          <p:cNvSpPr/>
          <p:nvPr/>
        </p:nvSpPr>
        <p:spPr>
          <a:xfrm>
            <a:off x="5900760" y="3832200"/>
            <a:ext cx="106200" cy="95400"/>
          </a:xfrm>
          <a:custGeom>
            <a:avLst/>
            <a:gdLst/>
            <a:ahLst/>
            <a:cxnLst/>
            <a:rect l="l" t="t" r="r" b="b"/>
            <a:pathLst>
              <a:path w="29" h="26">
                <a:moveTo>
                  <a:pt x="22" y="6"/>
                </a:moveTo>
                <a:cubicBezTo>
                  <a:pt x="19" y="4"/>
                  <a:pt x="16" y="0"/>
                  <a:pt x="12" y="1"/>
                </a:cubicBezTo>
                <a:cubicBezTo>
                  <a:pt x="10" y="2"/>
                  <a:pt x="8" y="4"/>
                  <a:pt x="6" y="6"/>
                </a:cubicBezTo>
                <a:cubicBezTo>
                  <a:pt x="4" y="8"/>
                  <a:pt x="2" y="10"/>
                  <a:pt x="0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" y="15"/>
                  <a:pt x="1" y="15"/>
                  <a:pt x="1" y="16"/>
                </a:cubicBezTo>
                <a:cubicBezTo>
                  <a:pt x="5" y="19"/>
                  <a:pt x="8" y="22"/>
                  <a:pt x="12" y="25"/>
                </a:cubicBezTo>
                <a:cubicBezTo>
                  <a:pt x="12" y="26"/>
                  <a:pt x="14" y="26"/>
                  <a:pt x="15" y="26"/>
                </a:cubicBezTo>
                <a:cubicBezTo>
                  <a:pt x="19" y="23"/>
                  <a:pt x="25" y="20"/>
                  <a:pt x="27" y="16"/>
                </a:cubicBezTo>
                <a:cubicBezTo>
                  <a:pt x="29" y="12"/>
                  <a:pt x="24" y="8"/>
                  <a:pt x="22" y="6"/>
                </a:cubicBezTo>
                <a:moveTo>
                  <a:pt x="20" y="15"/>
                </a:moveTo>
                <a:cubicBezTo>
                  <a:pt x="19" y="17"/>
                  <a:pt x="16" y="19"/>
                  <a:pt x="14" y="20"/>
                </a:cubicBezTo>
                <a:cubicBezTo>
                  <a:pt x="11" y="17"/>
                  <a:pt x="8" y="15"/>
                  <a:pt x="5" y="13"/>
                </a:cubicBezTo>
                <a:cubicBezTo>
                  <a:pt x="7" y="12"/>
                  <a:pt x="8" y="10"/>
                  <a:pt x="10" y="9"/>
                </a:cubicBezTo>
                <a:cubicBezTo>
                  <a:pt x="13" y="6"/>
                  <a:pt x="14" y="6"/>
                  <a:pt x="17" y="9"/>
                </a:cubicBezTo>
                <a:cubicBezTo>
                  <a:pt x="18" y="10"/>
                  <a:pt x="19" y="11"/>
                  <a:pt x="20" y="12"/>
                </a:cubicBezTo>
                <a:cubicBezTo>
                  <a:pt x="21" y="14"/>
                  <a:pt x="22" y="13"/>
                  <a:pt x="20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CustomShape 120"/>
          <p:cNvSpPr/>
          <p:nvPr/>
        </p:nvSpPr>
        <p:spPr>
          <a:xfrm>
            <a:off x="5483160" y="3700440"/>
            <a:ext cx="127080" cy="120600"/>
          </a:xfrm>
          <a:custGeom>
            <a:avLst/>
            <a:gdLst/>
            <a:ahLst/>
            <a:cxnLst/>
            <a:rect l="l" t="t" r="r" b="b"/>
            <a:pathLst>
              <a:path w="35" h="33">
                <a:moveTo>
                  <a:pt x="7" y="24"/>
                </a:moveTo>
                <a:cubicBezTo>
                  <a:pt x="10" y="27"/>
                  <a:pt x="13" y="30"/>
                  <a:pt x="16" y="32"/>
                </a:cubicBezTo>
                <a:cubicBezTo>
                  <a:pt x="17" y="33"/>
                  <a:pt x="19" y="32"/>
                  <a:pt x="20" y="31"/>
                </a:cubicBezTo>
                <a:cubicBezTo>
                  <a:pt x="22" y="27"/>
                  <a:pt x="26" y="24"/>
                  <a:pt x="29" y="21"/>
                </a:cubicBezTo>
                <a:cubicBezTo>
                  <a:pt x="31" y="20"/>
                  <a:pt x="34" y="17"/>
                  <a:pt x="34" y="15"/>
                </a:cubicBezTo>
                <a:cubicBezTo>
                  <a:pt x="35" y="12"/>
                  <a:pt x="32" y="11"/>
                  <a:pt x="31" y="10"/>
                </a:cubicBezTo>
                <a:cubicBezTo>
                  <a:pt x="26" y="7"/>
                  <a:pt x="22" y="4"/>
                  <a:pt x="17" y="1"/>
                </a:cubicBezTo>
                <a:cubicBezTo>
                  <a:pt x="15" y="0"/>
                  <a:pt x="13" y="1"/>
                  <a:pt x="12" y="2"/>
                </a:cubicBezTo>
                <a:cubicBezTo>
                  <a:pt x="8" y="5"/>
                  <a:pt x="0" y="10"/>
                  <a:pt x="1" y="15"/>
                </a:cubicBezTo>
                <a:cubicBezTo>
                  <a:pt x="1" y="18"/>
                  <a:pt x="5" y="22"/>
                  <a:pt x="7" y="24"/>
                </a:cubicBezTo>
                <a:moveTo>
                  <a:pt x="4" y="14"/>
                </a:moveTo>
                <a:cubicBezTo>
                  <a:pt x="4" y="13"/>
                  <a:pt x="7" y="11"/>
                  <a:pt x="8" y="11"/>
                </a:cubicBezTo>
                <a:cubicBezTo>
                  <a:pt x="9" y="9"/>
                  <a:pt x="11" y="8"/>
                  <a:pt x="13" y="6"/>
                </a:cubicBezTo>
                <a:cubicBezTo>
                  <a:pt x="13" y="6"/>
                  <a:pt x="13" y="6"/>
                  <a:pt x="14" y="6"/>
                </a:cubicBezTo>
                <a:cubicBezTo>
                  <a:pt x="17" y="8"/>
                  <a:pt x="20" y="10"/>
                  <a:pt x="23" y="12"/>
                </a:cubicBezTo>
                <a:cubicBezTo>
                  <a:pt x="23" y="12"/>
                  <a:pt x="28" y="14"/>
                  <a:pt x="28" y="15"/>
                </a:cubicBezTo>
                <a:cubicBezTo>
                  <a:pt x="28" y="15"/>
                  <a:pt x="27" y="16"/>
                  <a:pt x="26" y="17"/>
                </a:cubicBezTo>
                <a:cubicBezTo>
                  <a:pt x="23" y="20"/>
                  <a:pt x="20" y="23"/>
                  <a:pt x="17" y="26"/>
                </a:cubicBezTo>
                <a:cubicBezTo>
                  <a:pt x="15" y="25"/>
                  <a:pt x="14" y="23"/>
                  <a:pt x="12" y="22"/>
                </a:cubicBezTo>
                <a:cubicBezTo>
                  <a:pt x="10" y="20"/>
                  <a:pt x="8" y="18"/>
                  <a:pt x="6" y="15"/>
                </a:cubicBezTo>
                <a:cubicBezTo>
                  <a:pt x="5" y="15"/>
                  <a:pt x="4" y="14"/>
                  <a:pt x="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CustomShape 121"/>
          <p:cNvSpPr/>
          <p:nvPr/>
        </p:nvSpPr>
        <p:spPr>
          <a:xfrm>
            <a:off x="5589720" y="3784680"/>
            <a:ext cx="126720" cy="117360"/>
          </a:xfrm>
          <a:custGeom>
            <a:avLst/>
            <a:gdLst/>
            <a:ahLst/>
            <a:cxnLst/>
            <a:rect l="l" t="t" r="r" b="b"/>
            <a:pathLst>
              <a:path w="35" h="32">
                <a:moveTo>
                  <a:pt x="27" y="7"/>
                </a:moveTo>
                <a:cubicBezTo>
                  <a:pt x="24" y="4"/>
                  <a:pt x="20" y="2"/>
                  <a:pt x="15" y="0"/>
                </a:cubicBezTo>
                <a:cubicBezTo>
                  <a:pt x="14" y="0"/>
                  <a:pt x="12" y="1"/>
                  <a:pt x="12" y="2"/>
                </a:cubicBezTo>
                <a:cubicBezTo>
                  <a:pt x="12" y="2"/>
                  <a:pt x="12" y="2"/>
                  <a:pt x="12" y="3"/>
                </a:cubicBezTo>
                <a:cubicBezTo>
                  <a:pt x="8" y="5"/>
                  <a:pt x="0" y="10"/>
                  <a:pt x="2" y="15"/>
                </a:cubicBezTo>
                <a:cubicBezTo>
                  <a:pt x="3" y="18"/>
                  <a:pt x="7" y="21"/>
                  <a:pt x="10" y="23"/>
                </a:cubicBezTo>
                <a:cubicBezTo>
                  <a:pt x="13" y="26"/>
                  <a:pt x="16" y="30"/>
                  <a:pt x="20" y="31"/>
                </a:cubicBezTo>
                <a:cubicBezTo>
                  <a:pt x="21" y="32"/>
                  <a:pt x="22" y="32"/>
                  <a:pt x="23" y="31"/>
                </a:cubicBezTo>
                <a:cubicBezTo>
                  <a:pt x="26" y="29"/>
                  <a:pt x="29" y="25"/>
                  <a:pt x="31" y="22"/>
                </a:cubicBezTo>
                <a:cubicBezTo>
                  <a:pt x="33" y="19"/>
                  <a:pt x="35" y="17"/>
                  <a:pt x="34" y="14"/>
                </a:cubicBezTo>
                <a:cubicBezTo>
                  <a:pt x="33" y="11"/>
                  <a:pt x="30" y="9"/>
                  <a:pt x="27" y="7"/>
                </a:cubicBezTo>
                <a:moveTo>
                  <a:pt x="25" y="20"/>
                </a:moveTo>
                <a:cubicBezTo>
                  <a:pt x="24" y="21"/>
                  <a:pt x="23" y="23"/>
                  <a:pt x="21" y="25"/>
                </a:cubicBezTo>
                <a:cubicBezTo>
                  <a:pt x="17" y="22"/>
                  <a:pt x="13" y="18"/>
                  <a:pt x="9" y="15"/>
                </a:cubicBezTo>
                <a:cubicBezTo>
                  <a:pt x="6" y="13"/>
                  <a:pt x="5" y="14"/>
                  <a:pt x="8" y="11"/>
                </a:cubicBezTo>
                <a:cubicBezTo>
                  <a:pt x="10" y="9"/>
                  <a:pt x="11" y="7"/>
                  <a:pt x="13" y="6"/>
                </a:cubicBezTo>
                <a:cubicBezTo>
                  <a:pt x="17" y="8"/>
                  <a:pt x="23" y="10"/>
                  <a:pt x="26" y="13"/>
                </a:cubicBezTo>
                <a:cubicBezTo>
                  <a:pt x="29" y="16"/>
                  <a:pt x="27" y="17"/>
                  <a:pt x="25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CustomShape 122"/>
          <p:cNvSpPr/>
          <p:nvPr/>
        </p:nvSpPr>
        <p:spPr>
          <a:xfrm>
            <a:off x="5707080" y="3860640"/>
            <a:ext cx="115920" cy="103320"/>
          </a:xfrm>
          <a:custGeom>
            <a:avLst/>
            <a:gdLst/>
            <a:ahLst/>
            <a:cxnLst/>
            <a:rect l="l" t="t" r="r" b="b"/>
            <a:pathLst>
              <a:path w="32" h="28">
                <a:moveTo>
                  <a:pt x="20" y="26"/>
                </a:moveTo>
                <a:cubicBezTo>
                  <a:pt x="22" y="26"/>
                  <a:pt x="23" y="23"/>
                  <a:pt x="24" y="22"/>
                </a:cubicBezTo>
                <a:cubicBezTo>
                  <a:pt x="27" y="19"/>
                  <a:pt x="29" y="16"/>
                  <a:pt x="31" y="13"/>
                </a:cubicBezTo>
                <a:cubicBezTo>
                  <a:pt x="32" y="12"/>
                  <a:pt x="31" y="10"/>
                  <a:pt x="30" y="9"/>
                </a:cubicBezTo>
                <a:cubicBezTo>
                  <a:pt x="25" y="6"/>
                  <a:pt x="20" y="3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7" y="3"/>
                  <a:pt x="3" y="6"/>
                  <a:pt x="1" y="11"/>
                </a:cubicBezTo>
                <a:cubicBezTo>
                  <a:pt x="0" y="15"/>
                  <a:pt x="4" y="17"/>
                  <a:pt x="7" y="19"/>
                </a:cubicBezTo>
                <a:cubicBezTo>
                  <a:pt x="10" y="21"/>
                  <a:pt x="16" y="28"/>
                  <a:pt x="20" y="26"/>
                </a:cubicBezTo>
                <a:moveTo>
                  <a:pt x="12" y="17"/>
                </a:moveTo>
                <a:cubicBezTo>
                  <a:pt x="11" y="16"/>
                  <a:pt x="9" y="16"/>
                  <a:pt x="8" y="14"/>
                </a:cubicBezTo>
                <a:cubicBezTo>
                  <a:pt x="6" y="13"/>
                  <a:pt x="5" y="13"/>
                  <a:pt x="7" y="11"/>
                </a:cubicBezTo>
                <a:cubicBezTo>
                  <a:pt x="8" y="8"/>
                  <a:pt x="10" y="7"/>
                  <a:pt x="12" y="5"/>
                </a:cubicBezTo>
                <a:cubicBezTo>
                  <a:pt x="17" y="7"/>
                  <a:pt x="21" y="10"/>
                  <a:pt x="25" y="12"/>
                </a:cubicBezTo>
                <a:cubicBezTo>
                  <a:pt x="23" y="14"/>
                  <a:pt x="22" y="17"/>
                  <a:pt x="20" y="19"/>
                </a:cubicBezTo>
                <a:cubicBezTo>
                  <a:pt x="19" y="21"/>
                  <a:pt x="20" y="22"/>
                  <a:pt x="17" y="20"/>
                </a:cubicBezTo>
                <a:cubicBezTo>
                  <a:pt x="16" y="20"/>
                  <a:pt x="14" y="18"/>
                  <a:pt x="12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123"/>
          <p:cNvSpPr/>
          <p:nvPr/>
        </p:nvSpPr>
        <p:spPr>
          <a:xfrm>
            <a:off x="5413320" y="3821040"/>
            <a:ext cx="109440" cy="95400"/>
          </a:xfrm>
          <a:custGeom>
            <a:avLst/>
            <a:gdLst/>
            <a:ahLst/>
            <a:cxnLst/>
            <a:rect l="l" t="t" r="r" b="b"/>
            <a:pathLst>
              <a:path w="30" h="26">
                <a:moveTo>
                  <a:pt x="29" y="7"/>
                </a:moveTo>
                <a:cubicBezTo>
                  <a:pt x="24" y="4"/>
                  <a:pt x="19" y="1"/>
                  <a:pt x="13" y="0"/>
                </a:cubicBezTo>
                <a:cubicBezTo>
                  <a:pt x="12" y="0"/>
                  <a:pt x="11" y="1"/>
                  <a:pt x="10" y="2"/>
                </a:cubicBezTo>
                <a:cubicBezTo>
                  <a:pt x="7" y="4"/>
                  <a:pt x="3" y="7"/>
                  <a:pt x="2" y="11"/>
                </a:cubicBezTo>
                <a:cubicBezTo>
                  <a:pt x="0" y="15"/>
                  <a:pt x="6" y="18"/>
                  <a:pt x="9" y="20"/>
                </a:cubicBezTo>
                <a:cubicBezTo>
                  <a:pt x="11" y="22"/>
                  <a:pt x="14" y="26"/>
                  <a:pt x="18" y="25"/>
                </a:cubicBezTo>
                <a:cubicBezTo>
                  <a:pt x="20" y="23"/>
                  <a:pt x="21" y="21"/>
                  <a:pt x="23" y="19"/>
                </a:cubicBezTo>
                <a:cubicBezTo>
                  <a:pt x="25" y="17"/>
                  <a:pt x="27" y="14"/>
                  <a:pt x="29" y="11"/>
                </a:cubicBezTo>
                <a:cubicBezTo>
                  <a:pt x="30" y="10"/>
                  <a:pt x="30" y="8"/>
                  <a:pt x="29" y="7"/>
                </a:cubicBezTo>
                <a:moveTo>
                  <a:pt x="19" y="15"/>
                </a:moveTo>
                <a:cubicBezTo>
                  <a:pt x="18" y="16"/>
                  <a:pt x="17" y="18"/>
                  <a:pt x="16" y="19"/>
                </a:cubicBezTo>
                <a:cubicBezTo>
                  <a:pt x="16" y="19"/>
                  <a:pt x="15" y="19"/>
                  <a:pt x="15" y="18"/>
                </a:cubicBezTo>
                <a:cubicBezTo>
                  <a:pt x="14" y="18"/>
                  <a:pt x="14" y="17"/>
                  <a:pt x="13" y="17"/>
                </a:cubicBezTo>
                <a:cubicBezTo>
                  <a:pt x="12" y="16"/>
                  <a:pt x="10" y="15"/>
                  <a:pt x="9" y="14"/>
                </a:cubicBezTo>
                <a:cubicBezTo>
                  <a:pt x="7" y="12"/>
                  <a:pt x="7" y="13"/>
                  <a:pt x="8" y="11"/>
                </a:cubicBezTo>
                <a:cubicBezTo>
                  <a:pt x="9" y="9"/>
                  <a:pt x="11" y="7"/>
                  <a:pt x="13" y="5"/>
                </a:cubicBezTo>
                <a:cubicBezTo>
                  <a:pt x="16" y="7"/>
                  <a:pt x="20" y="8"/>
                  <a:pt x="23" y="10"/>
                </a:cubicBezTo>
                <a:cubicBezTo>
                  <a:pt x="22" y="12"/>
                  <a:pt x="20" y="14"/>
                  <a:pt x="19" y="15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124"/>
          <p:cNvSpPr/>
          <p:nvPr/>
        </p:nvSpPr>
        <p:spPr>
          <a:xfrm>
            <a:off x="5511960" y="3902040"/>
            <a:ext cx="114120" cy="95400"/>
          </a:xfrm>
          <a:custGeom>
            <a:avLst/>
            <a:gdLst/>
            <a:ahLst/>
            <a:cxnLst/>
            <a:rect l="l" t="t" r="r" b="b"/>
            <a:pathLst>
              <a:path w="31" h="26">
                <a:moveTo>
                  <a:pt x="31" y="13"/>
                </a:moveTo>
                <a:cubicBezTo>
                  <a:pt x="31" y="10"/>
                  <a:pt x="28" y="9"/>
                  <a:pt x="26" y="8"/>
                </a:cubicBezTo>
                <a:cubicBezTo>
                  <a:pt x="22" y="5"/>
                  <a:pt x="19" y="2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7" y="2"/>
                  <a:pt x="0" y="5"/>
                  <a:pt x="3" y="12"/>
                </a:cubicBezTo>
                <a:cubicBezTo>
                  <a:pt x="4" y="15"/>
                  <a:pt x="7" y="19"/>
                  <a:pt x="10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20" y="25"/>
                  <a:pt x="23" y="22"/>
                  <a:pt x="25" y="20"/>
                </a:cubicBezTo>
                <a:cubicBezTo>
                  <a:pt x="27" y="18"/>
                  <a:pt x="31" y="16"/>
                  <a:pt x="31" y="13"/>
                </a:cubicBezTo>
                <a:moveTo>
                  <a:pt x="24" y="14"/>
                </a:moveTo>
                <a:cubicBezTo>
                  <a:pt x="22" y="15"/>
                  <a:pt x="20" y="17"/>
                  <a:pt x="19" y="18"/>
                </a:cubicBezTo>
                <a:cubicBezTo>
                  <a:pt x="18" y="19"/>
                  <a:pt x="17" y="19"/>
                  <a:pt x="16" y="20"/>
                </a:cubicBezTo>
                <a:cubicBezTo>
                  <a:pt x="16" y="21"/>
                  <a:pt x="16" y="21"/>
                  <a:pt x="15" y="19"/>
                </a:cubicBezTo>
                <a:cubicBezTo>
                  <a:pt x="13" y="18"/>
                  <a:pt x="11" y="15"/>
                  <a:pt x="10" y="13"/>
                </a:cubicBezTo>
                <a:cubicBezTo>
                  <a:pt x="9" y="11"/>
                  <a:pt x="7" y="10"/>
                  <a:pt x="9" y="7"/>
                </a:cubicBezTo>
                <a:cubicBezTo>
                  <a:pt x="10" y="6"/>
                  <a:pt x="11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7"/>
                  <a:pt x="20" y="9"/>
                  <a:pt x="24" y="11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3"/>
                  <a:pt x="25" y="14"/>
                  <a:pt x="24" y="14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125"/>
          <p:cNvSpPr/>
          <p:nvPr/>
        </p:nvSpPr>
        <p:spPr>
          <a:xfrm>
            <a:off x="5618160" y="3971880"/>
            <a:ext cx="114480" cy="87480"/>
          </a:xfrm>
          <a:custGeom>
            <a:avLst/>
            <a:gdLst/>
            <a:ahLst/>
            <a:cxnLst/>
            <a:rect l="l" t="t" r="r" b="b"/>
            <a:pathLst>
              <a:path w="31" h="24">
                <a:moveTo>
                  <a:pt x="28" y="8"/>
                </a:moveTo>
                <a:cubicBezTo>
                  <a:pt x="23" y="6"/>
                  <a:pt x="19" y="1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7" y="2"/>
                  <a:pt x="2" y="7"/>
                  <a:pt x="0" y="12"/>
                </a:cubicBezTo>
                <a:cubicBezTo>
                  <a:pt x="0" y="13"/>
                  <a:pt x="0" y="13"/>
                  <a:pt x="1" y="14"/>
                </a:cubicBezTo>
                <a:cubicBezTo>
                  <a:pt x="5" y="18"/>
                  <a:pt x="13" y="21"/>
                  <a:pt x="18" y="23"/>
                </a:cubicBezTo>
                <a:cubicBezTo>
                  <a:pt x="20" y="24"/>
                  <a:pt x="21" y="23"/>
                  <a:pt x="22" y="22"/>
                </a:cubicBezTo>
                <a:cubicBezTo>
                  <a:pt x="25" y="19"/>
                  <a:pt x="27" y="15"/>
                  <a:pt x="30" y="11"/>
                </a:cubicBezTo>
                <a:cubicBezTo>
                  <a:pt x="31" y="10"/>
                  <a:pt x="30" y="8"/>
                  <a:pt x="28" y="8"/>
                </a:cubicBezTo>
                <a:moveTo>
                  <a:pt x="19" y="17"/>
                </a:moveTo>
                <a:cubicBezTo>
                  <a:pt x="17" y="16"/>
                  <a:pt x="14" y="15"/>
                  <a:pt x="12" y="14"/>
                </a:cubicBezTo>
                <a:cubicBezTo>
                  <a:pt x="10" y="13"/>
                  <a:pt x="7" y="13"/>
                  <a:pt x="5" y="11"/>
                </a:cubicBezTo>
                <a:cubicBezTo>
                  <a:pt x="7" y="9"/>
                  <a:pt x="9" y="7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6" y="6"/>
                  <a:pt x="20" y="9"/>
                  <a:pt x="24" y="11"/>
                </a:cubicBezTo>
                <a:cubicBezTo>
                  <a:pt x="22" y="13"/>
                  <a:pt x="21" y="15"/>
                  <a:pt x="19" y="17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126"/>
          <p:cNvSpPr/>
          <p:nvPr/>
        </p:nvSpPr>
        <p:spPr>
          <a:xfrm>
            <a:off x="5735520" y="3919680"/>
            <a:ext cx="173160" cy="191880"/>
          </a:xfrm>
          <a:custGeom>
            <a:avLst/>
            <a:gdLst/>
            <a:ahLst/>
            <a:cxnLst/>
            <a:rect l="l" t="t" r="r" b="b"/>
            <a:pathLst>
              <a:path w="47" h="52">
                <a:moveTo>
                  <a:pt x="29" y="1"/>
                </a:moveTo>
                <a:cubicBezTo>
                  <a:pt x="24" y="3"/>
                  <a:pt x="19" y="11"/>
                  <a:pt x="15" y="15"/>
                </a:cubicBezTo>
                <a:cubicBezTo>
                  <a:pt x="10" y="22"/>
                  <a:pt x="6" y="28"/>
                  <a:pt x="2" y="34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7"/>
                  <a:pt x="1" y="38"/>
                </a:cubicBezTo>
                <a:cubicBezTo>
                  <a:pt x="2" y="42"/>
                  <a:pt x="7" y="50"/>
                  <a:pt x="11" y="51"/>
                </a:cubicBezTo>
                <a:cubicBezTo>
                  <a:pt x="16" y="52"/>
                  <a:pt x="20" y="46"/>
                  <a:pt x="22" y="43"/>
                </a:cubicBezTo>
                <a:cubicBezTo>
                  <a:pt x="27" y="38"/>
                  <a:pt x="32" y="32"/>
                  <a:pt x="37" y="25"/>
                </a:cubicBezTo>
                <a:cubicBezTo>
                  <a:pt x="40" y="22"/>
                  <a:pt x="47" y="13"/>
                  <a:pt x="47" y="8"/>
                </a:cubicBezTo>
                <a:cubicBezTo>
                  <a:pt x="47" y="3"/>
                  <a:pt x="34" y="0"/>
                  <a:pt x="29" y="1"/>
                </a:cubicBezTo>
                <a:moveTo>
                  <a:pt x="34" y="20"/>
                </a:moveTo>
                <a:cubicBezTo>
                  <a:pt x="31" y="23"/>
                  <a:pt x="28" y="27"/>
                  <a:pt x="25" y="31"/>
                </a:cubicBezTo>
                <a:cubicBezTo>
                  <a:pt x="23" y="34"/>
                  <a:pt x="20" y="39"/>
                  <a:pt x="16" y="42"/>
                </a:cubicBezTo>
                <a:cubicBezTo>
                  <a:pt x="16" y="43"/>
                  <a:pt x="15" y="43"/>
                  <a:pt x="14" y="44"/>
                </a:cubicBezTo>
                <a:cubicBezTo>
                  <a:pt x="11" y="44"/>
                  <a:pt x="9" y="43"/>
                  <a:pt x="8" y="40"/>
                </a:cubicBezTo>
                <a:cubicBezTo>
                  <a:pt x="7" y="40"/>
                  <a:pt x="5" y="37"/>
                  <a:pt x="4" y="36"/>
                </a:cubicBezTo>
                <a:cubicBezTo>
                  <a:pt x="11" y="29"/>
                  <a:pt x="17" y="22"/>
                  <a:pt x="23" y="14"/>
                </a:cubicBezTo>
                <a:cubicBezTo>
                  <a:pt x="26" y="11"/>
                  <a:pt x="29" y="6"/>
                  <a:pt x="34" y="6"/>
                </a:cubicBezTo>
                <a:cubicBezTo>
                  <a:pt x="36" y="6"/>
                  <a:pt x="42" y="7"/>
                  <a:pt x="42" y="10"/>
                </a:cubicBezTo>
                <a:cubicBezTo>
                  <a:pt x="43" y="12"/>
                  <a:pt x="36" y="18"/>
                  <a:pt x="34" y="2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9" name="CustomShape 127"/>
          <p:cNvSpPr/>
          <p:nvPr/>
        </p:nvSpPr>
        <p:spPr>
          <a:xfrm>
            <a:off x="6362640" y="5310360"/>
            <a:ext cx="77760" cy="50760"/>
          </a:xfrm>
          <a:custGeom>
            <a:avLst/>
            <a:gdLst/>
            <a:ahLst/>
            <a:cxnLst/>
            <a:rect l="l" t="t" r="r" b="b"/>
            <a:pathLst>
              <a:path w="21" h="14">
                <a:moveTo>
                  <a:pt x="21" y="1"/>
                </a:moveTo>
                <a:cubicBezTo>
                  <a:pt x="15" y="0"/>
                  <a:pt x="9" y="0"/>
                  <a:pt x="4" y="0"/>
                </a:cubicBezTo>
                <a:cubicBezTo>
                  <a:pt x="3" y="3"/>
                  <a:pt x="2" y="5"/>
                  <a:pt x="1" y="8"/>
                </a:cubicBezTo>
                <a:cubicBezTo>
                  <a:pt x="0" y="9"/>
                  <a:pt x="0" y="11"/>
                  <a:pt x="0" y="12"/>
                </a:cubicBezTo>
                <a:cubicBezTo>
                  <a:pt x="5" y="12"/>
                  <a:pt x="11" y="13"/>
                  <a:pt x="16" y="14"/>
                </a:cubicBezTo>
                <a:cubicBezTo>
                  <a:pt x="17" y="9"/>
                  <a:pt x="19" y="5"/>
                  <a:pt x="21" y="1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0" name="CustomShape 128"/>
          <p:cNvSpPr/>
          <p:nvPr/>
        </p:nvSpPr>
        <p:spPr>
          <a:xfrm>
            <a:off x="6307200" y="5310360"/>
            <a:ext cx="52200" cy="50760"/>
          </a:xfrm>
          <a:custGeom>
            <a:avLst/>
            <a:gdLst/>
            <a:ahLst/>
            <a:cxnLst/>
            <a:rect l="l" t="t" r="r" b="b"/>
            <a:pathLst>
              <a:path w="14" h="14">
                <a:moveTo>
                  <a:pt x="14" y="0"/>
                </a:moveTo>
                <a:cubicBezTo>
                  <a:pt x="13" y="0"/>
                  <a:pt x="11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3"/>
                  <a:pt x="5" y="5"/>
                  <a:pt x="4" y="7"/>
                </a:cubicBezTo>
                <a:cubicBezTo>
                  <a:pt x="2" y="9"/>
                  <a:pt x="1" y="12"/>
                  <a:pt x="0" y="14"/>
                </a:cubicBezTo>
                <a:cubicBezTo>
                  <a:pt x="3" y="14"/>
                  <a:pt x="6" y="13"/>
                  <a:pt x="9" y="13"/>
                </a:cubicBezTo>
                <a:cubicBezTo>
                  <a:pt x="9" y="9"/>
                  <a:pt x="12" y="4"/>
                  <a:pt x="14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129"/>
          <p:cNvSpPr/>
          <p:nvPr/>
        </p:nvSpPr>
        <p:spPr>
          <a:xfrm>
            <a:off x="6440400" y="5313240"/>
            <a:ext cx="84240" cy="66960"/>
          </a:xfrm>
          <a:custGeom>
            <a:avLst/>
            <a:gdLst/>
            <a:ahLst/>
            <a:cxnLst/>
            <a:rect l="l" t="t" r="r" b="b"/>
            <a:pathLst>
              <a:path w="23" h="18">
                <a:moveTo>
                  <a:pt x="23" y="2"/>
                </a:moveTo>
                <a:cubicBezTo>
                  <a:pt x="19" y="1"/>
                  <a:pt x="15" y="1"/>
                  <a:pt x="12" y="1"/>
                </a:cubicBezTo>
                <a:cubicBezTo>
                  <a:pt x="9" y="1"/>
                  <a:pt x="7" y="0"/>
                  <a:pt x="5" y="0"/>
                </a:cubicBezTo>
                <a:cubicBezTo>
                  <a:pt x="3" y="4"/>
                  <a:pt x="2" y="9"/>
                  <a:pt x="0" y="13"/>
                </a:cubicBezTo>
                <a:cubicBezTo>
                  <a:pt x="6" y="15"/>
                  <a:pt x="11" y="16"/>
                  <a:pt x="16" y="18"/>
                </a:cubicBezTo>
                <a:cubicBezTo>
                  <a:pt x="17" y="12"/>
                  <a:pt x="21" y="6"/>
                  <a:pt x="23" y="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130"/>
          <p:cNvSpPr/>
          <p:nvPr/>
        </p:nvSpPr>
        <p:spPr>
          <a:xfrm>
            <a:off x="6516720" y="5321160"/>
            <a:ext cx="73080" cy="95400"/>
          </a:xfrm>
          <a:custGeom>
            <a:avLst/>
            <a:gdLst/>
            <a:ahLst/>
            <a:cxnLst/>
            <a:rect l="l" t="t" r="r" b="b"/>
            <a:pathLst>
              <a:path w="20" h="26">
                <a:moveTo>
                  <a:pt x="0" y="19"/>
                </a:moveTo>
                <a:cubicBezTo>
                  <a:pt x="4" y="21"/>
                  <a:pt x="7" y="23"/>
                  <a:pt x="10" y="26"/>
                </a:cubicBezTo>
                <a:cubicBezTo>
                  <a:pt x="17" y="19"/>
                  <a:pt x="20" y="7"/>
                  <a:pt x="8" y="1"/>
                </a:cubicBezTo>
                <a:cubicBezTo>
                  <a:pt x="8" y="1"/>
                  <a:pt x="7" y="1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5"/>
                  <a:pt x="3" y="9"/>
                  <a:pt x="1" y="12"/>
                </a:cubicBezTo>
                <a:cubicBezTo>
                  <a:pt x="1" y="14"/>
                  <a:pt x="0" y="17"/>
                  <a:pt x="0" y="1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3" name="CustomShape 131"/>
          <p:cNvSpPr/>
          <p:nvPr/>
        </p:nvSpPr>
        <p:spPr>
          <a:xfrm>
            <a:off x="6315120" y="5372280"/>
            <a:ext cx="216000" cy="77760"/>
          </a:xfrm>
          <a:custGeom>
            <a:avLst/>
            <a:gdLst/>
            <a:ahLst/>
            <a:cxnLst/>
            <a:rect l="l" t="t" r="r" b="b"/>
            <a:pathLst>
              <a:path w="59" h="21">
                <a:moveTo>
                  <a:pt x="3" y="1"/>
                </a:moveTo>
                <a:cubicBezTo>
                  <a:pt x="2" y="4"/>
                  <a:pt x="1" y="7"/>
                  <a:pt x="1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11" y="12"/>
                  <a:pt x="22" y="13"/>
                  <a:pt x="33" y="14"/>
                </a:cubicBezTo>
                <a:cubicBezTo>
                  <a:pt x="41" y="15"/>
                  <a:pt x="50" y="17"/>
                  <a:pt x="57" y="21"/>
                </a:cubicBezTo>
                <a:cubicBezTo>
                  <a:pt x="57" y="20"/>
                  <a:pt x="58" y="19"/>
                  <a:pt x="58" y="18"/>
                </a:cubicBezTo>
                <a:cubicBezTo>
                  <a:pt x="59" y="18"/>
                  <a:pt x="59" y="17"/>
                  <a:pt x="59" y="16"/>
                </a:cubicBezTo>
                <a:cubicBezTo>
                  <a:pt x="42" y="8"/>
                  <a:pt x="22" y="0"/>
                  <a:pt x="3" y="1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132"/>
          <p:cNvSpPr/>
          <p:nvPr/>
        </p:nvSpPr>
        <p:spPr>
          <a:xfrm>
            <a:off x="6066000" y="5665680"/>
            <a:ext cx="506160" cy="385920"/>
          </a:xfrm>
          <a:custGeom>
            <a:avLst/>
            <a:gdLst/>
            <a:ahLst/>
            <a:cxnLst/>
            <a:rect l="l" t="t" r="r" b="b"/>
            <a:pathLst>
              <a:path w="138" h="105">
                <a:moveTo>
                  <a:pt x="69" y="9"/>
                </a:moveTo>
                <a:cubicBezTo>
                  <a:pt x="50" y="16"/>
                  <a:pt x="32" y="26"/>
                  <a:pt x="15" y="37"/>
                </a:cubicBezTo>
                <a:cubicBezTo>
                  <a:pt x="13" y="48"/>
                  <a:pt x="10" y="59"/>
                  <a:pt x="8" y="70"/>
                </a:cubicBezTo>
                <a:cubicBezTo>
                  <a:pt x="5" y="81"/>
                  <a:pt x="3" y="93"/>
                  <a:pt x="0" y="105"/>
                </a:cubicBezTo>
                <a:cubicBezTo>
                  <a:pt x="16" y="88"/>
                  <a:pt x="36" y="75"/>
                  <a:pt x="57" y="66"/>
                </a:cubicBezTo>
                <a:cubicBezTo>
                  <a:pt x="78" y="57"/>
                  <a:pt x="108" y="49"/>
                  <a:pt x="130" y="59"/>
                </a:cubicBezTo>
                <a:cubicBezTo>
                  <a:pt x="132" y="48"/>
                  <a:pt x="134" y="37"/>
                  <a:pt x="136" y="25"/>
                </a:cubicBezTo>
                <a:cubicBezTo>
                  <a:pt x="137" y="22"/>
                  <a:pt x="138" y="18"/>
                  <a:pt x="138" y="14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15" y="3"/>
                  <a:pt x="94" y="0"/>
                  <a:pt x="69" y="9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133"/>
          <p:cNvSpPr/>
          <p:nvPr/>
        </p:nvSpPr>
        <p:spPr>
          <a:xfrm>
            <a:off x="6066000" y="5749920"/>
            <a:ext cx="139680" cy="301680"/>
          </a:xfrm>
          <a:custGeom>
            <a:avLst/>
            <a:gdLst/>
            <a:ahLst/>
            <a:cxnLst/>
            <a:rect l="l" t="t" r="r" b="b"/>
            <a:pathLst>
              <a:path w="38" h="82">
                <a:moveTo>
                  <a:pt x="38" y="0"/>
                </a:moveTo>
                <a:cubicBezTo>
                  <a:pt x="31" y="5"/>
                  <a:pt x="23" y="9"/>
                  <a:pt x="15" y="14"/>
                </a:cubicBezTo>
                <a:cubicBezTo>
                  <a:pt x="13" y="25"/>
                  <a:pt x="10" y="36"/>
                  <a:pt x="8" y="47"/>
                </a:cubicBezTo>
                <a:cubicBezTo>
                  <a:pt x="5" y="58"/>
                  <a:pt x="3" y="70"/>
                  <a:pt x="0" y="82"/>
                </a:cubicBezTo>
                <a:cubicBezTo>
                  <a:pt x="8" y="73"/>
                  <a:pt x="17" y="66"/>
                  <a:pt x="26" y="60"/>
                </a:cubicBezTo>
                <a:cubicBezTo>
                  <a:pt x="27" y="40"/>
                  <a:pt x="33" y="20"/>
                  <a:pt x="38" y="0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6" name="CustomShape 134"/>
          <p:cNvSpPr/>
          <p:nvPr/>
        </p:nvSpPr>
        <p:spPr>
          <a:xfrm>
            <a:off x="6046920" y="6127920"/>
            <a:ext cx="430200" cy="326880"/>
          </a:xfrm>
          <a:custGeom>
            <a:avLst/>
            <a:gdLst/>
            <a:ahLst/>
            <a:cxnLst/>
            <a:rect l="l" t="t" r="r" b="b"/>
            <a:pathLst>
              <a:path w="117" h="89">
                <a:moveTo>
                  <a:pt x="0" y="45"/>
                </a:moveTo>
                <a:cubicBezTo>
                  <a:pt x="2" y="55"/>
                  <a:pt x="4" y="64"/>
                  <a:pt x="8" y="73"/>
                </a:cubicBezTo>
                <a:cubicBezTo>
                  <a:pt x="19" y="78"/>
                  <a:pt x="30" y="80"/>
                  <a:pt x="42" y="82"/>
                </a:cubicBezTo>
                <a:cubicBezTo>
                  <a:pt x="61" y="85"/>
                  <a:pt x="78" y="89"/>
                  <a:pt x="93" y="76"/>
                </a:cubicBezTo>
                <a:cubicBezTo>
                  <a:pt x="103" y="53"/>
                  <a:pt x="110" y="29"/>
                  <a:pt x="117" y="5"/>
                </a:cubicBezTo>
                <a:cubicBezTo>
                  <a:pt x="77" y="0"/>
                  <a:pt x="34" y="25"/>
                  <a:pt x="0" y="45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CustomShape 135"/>
          <p:cNvSpPr/>
          <p:nvPr/>
        </p:nvSpPr>
        <p:spPr>
          <a:xfrm>
            <a:off x="6127920" y="5419800"/>
            <a:ext cx="469800" cy="355680"/>
          </a:xfrm>
          <a:custGeom>
            <a:avLst/>
            <a:gdLst/>
            <a:ahLst/>
            <a:cxnLst/>
            <a:rect l="l" t="t" r="r" b="b"/>
            <a:pathLst>
              <a:path w="128" h="97">
                <a:moveTo>
                  <a:pt x="26" y="16"/>
                </a:moveTo>
                <a:cubicBezTo>
                  <a:pt x="14" y="34"/>
                  <a:pt x="10" y="58"/>
                  <a:pt x="5" y="78"/>
                </a:cubicBezTo>
                <a:cubicBezTo>
                  <a:pt x="3" y="84"/>
                  <a:pt x="2" y="91"/>
                  <a:pt x="0" y="97"/>
                </a:cubicBezTo>
                <a:cubicBezTo>
                  <a:pt x="33" y="72"/>
                  <a:pt x="87" y="46"/>
                  <a:pt x="123" y="75"/>
                </a:cubicBezTo>
                <a:cubicBezTo>
                  <a:pt x="126" y="60"/>
                  <a:pt x="128" y="45"/>
                  <a:pt x="124" y="31"/>
                </a:cubicBezTo>
                <a:cubicBezTo>
                  <a:pt x="103" y="2"/>
                  <a:pt x="56" y="0"/>
                  <a:pt x="26" y="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CustomShape 136"/>
          <p:cNvSpPr/>
          <p:nvPr/>
        </p:nvSpPr>
        <p:spPr>
          <a:xfrm>
            <a:off x="6043680" y="5881680"/>
            <a:ext cx="495360" cy="388800"/>
          </a:xfrm>
          <a:custGeom>
            <a:avLst/>
            <a:gdLst/>
            <a:ahLst/>
            <a:cxnLst/>
            <a:rect l="l" t="t" r="r" b="b"/>
            <a:pathLst>
              <a:path w="135" h="106">
                <a:moveTo>
                  <a:pt x="5" y="54"/>
                </a:moveTo>
                <a:cubicBezTo>
                  <a:pt x="2" y="72"/>
                  <a:pt x="0" y="89"/>
                  <a:pt x="1" y="106"/>
                </a:cubicBezTo>
                <a:cubicBezTo>
                  <a:pt x="17" y="93"/>
                  <a:pt x="36" y="83"/>
                  <a:pt x="55" y="76"/>
                </a:cubicBezTo>
                <a:cubicBezTo>
                  <a:pt x="75" y="68"/>
                  <a:pt x="99" y="59"/>
                  <a:pt x="120" y="65"/>
                </a:cubicBezTo>
                <a:cubicBezTo>
                  <a:pt x="123" y="53"/>
                  <a:pt x="126" y="42"/>
                  <a:pt x="129" y="30"/>
                </a:cubicBezTo>
                <a:cubicBezTo>
                  <a:pt x="131" y="22"/>
                  <a:pt x="133" y="13"/>
                  <a:pt x="135" y="5"/>
                </a:cubicBezTo>
                <a:cubicBezTo>
                  <a:pt x="84" y="0"/>
                  <a:pt x="41" y="20"/>
                  <a:pt x="5" y="5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CustomShape 137"/>
          <p:cNvSpPr/>
          <p:nvPr/>
        </p:nvSpPr>
        <p:spPr>
          <a:xfrm>
            <a:off x="6127920" y="5442120"/>
            <a:ext cx="245880" cy="333360"/>
          </a:xfrm>
          <a:custGeom>
            <a:avLst/>
            <a:gdLst/>
            <a:ahLst/>
            <a:cxnLst/>
            <a:rect l="l" t="t" r="r" b="b"/>
            <a:pathLst>
              <a:path w="67" h="91">
                <a:moveTo>
                  <a:pt x="67" y="0"/>
                </a:moveTo>
                <a:cubicBezTo>
                  <a:pt x="52" y="0"/>
                  <a:pt x="37" y="3"/>
                  <a:pt x="26" y="10"/>
                </a:cubicBezTo>
                <a:cubicBezTo>
                  <a:pt x="14" y="28"/>
                  <a:pt x="10" y="52"/>
                  <a:pt x="5" y="72"/>
                </a:cubicBezTo>
                <a:cubicBezTo>
                  <a:pt x="3" y="78"/>
                  <a:pt x="2" y="85"/>
                  <a:pt x="0" y="91"/>
                </a:cubicBezTo>
                <a:cubicBezTo>
                  <a:pt x="6" y="86"/>
                  <a:pt x="13" y="82"/>
                  <a:pt x="20" y="77"/>
                </a:cubicBezTo>
                <a:cubicBezTo>
                  <a:pt x="29" y="48"/>
                  <a:pt x="44" y="15"/>
                  <a:pt x="67" y="0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CustomShape 138"/>
          <p:cNvSpPr/>
          <p:nvPr/>
        </p:nvSpPr>
        <p:spPr>
          <a:xfrm>
            <a:off x="6043680" y="5999040"/>
            <a:ext cx="216000" cy="271440"/>
          </a:xfrm>
          <a:custGeom>
            <a:avLst/>
            <a:gdLst/>
            <a:ahLst/>
            <a:cxnLst/>
            <a:rect l="l" t="t" r="r" b="b"/>
            <a:pathLst>
              <a:path w="59" h="74">
                <a:moveTo>
                  <a:pt x="41" y="27"/>
                </a:moveTo>
                <a:cubicBezTo>
                  <a:pt x="37" y="19"/>
                  <a:pt x="34" y="9"/>
                  <a:pt x="33" y="0"/>
                </a:cubicBezTo>
                <a:cubicBezTo>
                  <a:pt x="23" y="6"/>
                  <a:pt x="14" y="14"/>
                  <a:pt x="5" y="22"/>
                </a:cubicBezTo>
                <a:cubicBezTo>
                  <a:pt x="2" y="40"/>
                  <a:pt x="0" y="57"/>
                  <a:pt x="1" y="74"/>
                </a:cubicBezTo>
                <a:cubicBezTo>
                  <a:pt x="17" y="61"/>
                  <a:pt x="36" y="51"/>
                  <a:pt x="55" y="44"/>
                </a:cubicBezTo>
                <a:cubicBezTo>
                  <a:pt x="56" y="43"/>
                  <a:pt x="58" y="43"/>
                  <a:pt x="59" y="42"/>
                </a:cubicBezTo>
                <a:cubicBezTo>
                  <a:pt x="52" y="39"/>
                  <a:pt x="46" y="34"/>
                  <a:pt x="41" y="27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139"/>
          <p:cNvSpPr/>
          <p:nvPr/>
        </p:nvSpPr>
        <p:spPr>
          <a:xfrm>
            <a:off x="6388200" y="5526000"/>
            <a:ext cx="147600" cy="561960"/>
          </a:xfrm>
          <a:custGeom>
            <a:avLst/>
            <a:gdLst/>
            <a:ahLst/>
            <a:cxnLst/>
            <a:rect l="l" t="t" r="r" b="b"/>
            <a:pathLst>
              <a:path w="40" h="153">
                <a:moveTo>
                  <a:pt x="36" y="1"/>
                </a:moveTo>
                <a:cubicBezTo>
                  <a:pt x="36" y="0"/>
                  <a:pt x="34" y="0"/>
                  <a:pt x="34" y="1"/>
                </a:cubicBezTo>
                <a:cubicBezTo>
                  <a:pt x="28" y="27"/>
                  <a:pt x="20" y="53"/>
                  <a:pt x="15" y="79"/>
                </a:cubicBezTo>
                <a:cubicBezTo>
                  <a:pt x="10" y="101"/>
                  <a:pt x="0" y="126"/>
                  <a:pt x="6" y="148"/>
                </a:cubicBezTo>
                <a:cubicBezTo>
                  <a:pt x="6" y="151"/>
                  <a:pt x="10" y="153"/>
                  <a:pt x="12" y="150"/>
                </a:cubicBezTo>
                <a:cubicBezTo>
                  <a:pt x="28" y="131"/>
                  <a:pt x="31" y="101"/>
                  <a:pt x="35" y="77"/>
                </a:cubicBezTo>
                <a:cubicBezTo>
                  <a:pt x="40" y="51"/>
                  <a:pt x="40" y="27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140"/>
          <p:cNvSpPr/>
          <p:nvPr/>
        </p:nvSpPr>
        <p:spPr>
          <a:xfrm>
            <a:off x="6362640" y="6161040"/>
            <a:ext cx="61920" cy="69840"/>
          </a:xfrm>
          <a:custGeom>
            <a:avLst/>
            <a:gdLst/>
            <a:ahLst/>
            <a:cxnLst/>
            <a:rect l="l" t="t" r="r" b="b"/>
            <a:pathLst>
              <a:path w="17" h="19">
                <a:moveTo>
                  <a:pt x="11" y="1"/>
                </a:moveTo>
                <a:cubicBezTo>
                  <a:pt x="7" y="1"/>
                  <a:pt x="4" y="2"/>
                  <a:pt x="2" y="6"/>
                </a:cubicBezTo>
                <a:cubicBezTo>
                  <a:pt x="0" y="10"/>
                  <a:pt x="1" y="14"/>
                  <a:pt x="4" y="17"/>
                </a:cubicBezTo>
                <a:cubicBezTo>
                  <a:pt x="8" y="19"/>
                  <a:pt x="13" y="17"/>
                  <a:pt x="15" y="14"/>
                </a:cubicBezTo>
                <a:cubicBezTo>
                  <a:pt x="16" y="11"/>
                  <a:pt x="17" y="9"/>
                  <a:pt x="17" y="6"/>
                </a:cubicBezTo>
                <a:cubicBezTo>
                  <a:pt x="17" y="4"/>
                  <a:pt x="14" y="0"/>
                  <a:pt x="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141"/>
          <p:cNvSpPr/>
          <p:nvPr/>
        </p:nvSpPr>
        <p:spPr>
          <a:xfrm>
            <a:off x="6014880" y="5284800"/>
            <a:ext cx="611280" cy="1187280"/>
          </a:xfrm>
          <a:custGeom>
            <a:avLst/>
            <a:gdLst/>
            <a:ahLst/>
            <a:cxnLst/>
            <a:rect l="l" t="t" r="r" b="b"/>
            <a:pathLst>
              <a:path w="167" h="324">
                <a:moveTo>
                  <a:pt x="157" y="61"/>
                </a:moveTo>
                <a:cubicBezTo>
                  <a:pt x="154" y="55"/>
                  <a:pt x="149" y="50"/>
                  <a:pt x="143" y="47"/>
                </a:cubicBezTo>
                <a:cubicBezTo>
                  <a:pt x="144" y="46"/>
                  <a:pt x="145" y="44"/>
                  <a:pt x="145" y="42"/>
                </a:cubicBezTo>
                <a:cubicBezTo>
                  <a:pt x="146" y="43"/>
                  <a:pt x="148" y="43"/>
                  <a:pt x="149" y="42"/>
                </a:cubicBezTo>
                <a:cubicBezTo>
                  <a:pt x="160" y="36"/>
                  <a:pt x="167" y="16"/>
                  <a:pt x="155" y="8"/>
                </a:cubicBezTo>
                <a:cubicBezTo>
                  <a:pt x="149" y="3"/>
                  <a:pt x="138" y="3"/>
                  <a:pt x="130" y="2"/>
                </a:cubicBezTo>
                <a:cubicBezTo>
                  <a:pt x="116" y="0"/>
                  <a:pt x="103" y="0"/>
                  <a:pt x="89" y="3"/>
                </a:cubicBezTo>
                <a:cubicBezTo>
                  <a:pt x="89" y="3"/>
                  <a:pt x="89" y="4"/>
                  <a:pt x="89" y="4"/>
                </a:cubicBezTo>
                <a:cubicBezTo>
                  <a:pt x="89" y="4"/>
                  <a:pt x="89" y="3"/>
                  <a:pt x="89" y="3"/>
                </a:cubicBezTo>
                <a:cubicBezTo>
                  <a:pt x="84" y="3"/>
                  <a:pt x="81" y="8"/>
                  <a:pt x="79" y="11"/>
                </a:cubicBezTo>
                <a:cubicBezTo>
                  <a:pt x="77" y="15"/>
                  <a:pt x="75" y="19"/>
                  <a:pt x="76" y="23"/>
                </a:cubicBezTo>
                <a:cubicBezTo>
                  <a:pt x="76" y="24"/>
                  <a:pt x="76" y="24"/>
                  <a:pt x="77" y="25"/>
                </a:cubicBezTo>
                <a:cubicBezTo>
                  <a:pt x="77" y="25"/>
                  <a:pt x="78" y="26"/>
                  <a:pt x="79" y="26"/>
                </a:cubicBezTo>
                <a:cubicBezTo>
                  <a:pt x="79" y="26"/>
                  <a:pt x="80" y="26"/>
                  <a:pt x="80" y="26"/>
                </a:cubicBezTo>
                <a:cubicBezTo>
                  <a:pt x="79" y="28"/>
                  <a:pt x="79" y="30"/>
                  <a:pt x="78" y="32"/>
                </a:cubicBezTo>
                <a:cubicBezTo>
                  <a:pt x="77" y="34"/>
                  <a:pt x="76" y="36"/>
                  <a:pt x="76" y="38"/>
                </a:cubicBezTo>
                <a:cubicBezTo>
                  <a:pt x="70" y="39"/>
                  <a:pt x="65" y="41"/>
                  <a:pt x="60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43" y="54"/>
                  <a:pt x="40" y="78"/>
                  <a:pt x="34" y="95"/>
                </a:cubicBezTo>
                <a:cubicBezTo>
                  <a:pt x="26" y="123"/>
                  <a:pt x="19" y="151"/>
                  <a:pt x="14" y="180"/>
                </a:cubicBezTo>
                <a:cubicBezTo>
                  <a:pt x="9" y="204"/>
                  <a:pt x="4" y="229"/>
                  <a:pt x="1" y="254"/>
                </a:cubicBezTo>
                <a:cubicBezTo>
                  <a:pt x="0" y="272"/>
                  <a:pt x="0" y="293"/>
                  <a:pt x="14" y="307"/>
                </a:cubicBezTo>
                <a:cubicBezTo>
                  <a:pt x="24" y="320"/>
                  <a:pt x="50" y="320"/>
                  <a:pt x="64" y="322"/>
                </a:cubicBezTo>
                <a:cubicBezTo>
                  <a:pt x="80" y="324"/>
                  <a:pt x="98" y="324"/>
                  <a:pt x="107" y="309"/>
                </a:cubicBezTo>
                <a:cubicBezTo>
                  <a:pt x="107" y="308"/>
                  <a:pt x="107" y="308"/>
                  <a:pt x="107" y="307"/>
                </a:cubicBezTo>
                <a:cubicBezTo>
                  <a:pt x="118" y="292"/>
                  <a:pt x="123" y="272"/>
                  <a:pt x="129" y="254"/>
                </a:cubicBezTo>
                <a:cubicBezTo>
                  <a:pt x="136" y="228"/>
                  <a:pt x="143" y="203"/>
                  <a:pt x="149" y="176"/>
                </a:cubicBezTo>
                <a:cubicBezTo>
                  <a:pt x="154" y="152"/>
                  <a:pt x="159" y="127"/>
                  <a:pt x="163" y="101"/>
                </a:cubicBezTo>
                <a:cubicBezTo>
                  <a:pt x="165" y="86"/>
                  <a:pt x="166" y="72"/>
                  <a:pt x="157" y="61"/>
                </a:cubicBezTo>
                <a:moveTo>
                  <a:pt x="143" y="10"/>
                </a:moveTo>
                <a:cubicBezTo>
                  <a:pt x="144" y="11"/>
                  <a:pt x="145" y="11"/>
                  <a:pt x="145" y="11"/>
                </a:cubicBezTo>
                <a:cubicBezTo>
                  <a:pt x="157" y="17"/>
                  <a:pt x="154" y="29"/>
                  <a:pt x="147" y="36"/>
                </a:cubicBezTo>
                <a:cubicBezTo>
                  <a:pt x="144" y="33"/>
                  <a:pt x="141" y="31"/>
                  <a:pt x="137" y="29"/>
                </a:cubicBezTo>
                <a:cubicBezTo>
                  <a:pt x="137" y="27"/>
                  <a:pt x="138" y="24"/>
                  <a:pt x="138" y="22"/>
                </a:cubicBezTo>
                <a:cubicBezTo>
                  <a:pt x="140" y="19"/>
                  <a:pt x="141" y="15"/>
                  <a:pt x="143" y="11"/>
                </a:cubicBezTo>
                <a:cubicBezTo>
                  <a:pt x="143" y="11"/>
                  <a:pt x="143" y="11"/>
                  <a:pt x="143" y="10"/>
                </a:cubicBezTo>
                <a:moveTo>
                  <a:pt x="141" y="40"/>
                </a:moveTo>
                <a:cubicBezTo>
                  <a:pt x="141" y="41"/>
                  <a:pt x="141" y="42"/>
                  <a:pt x="140" y="42"/>
                </a:cubicBezTo>
                <a:cubicBezTo>
                  <a:pt x="140" y="43"/>
                  <a:pt x="139" y="44"/>
                  <a:pt x="139" y="45"/>
                </a:cubicBezTo>
                <a:cubicBezTo>
                  <a:pt x="132" y="41"/>
                  <a:pt x="123" y="39"/>
                  <a:pt x="115" y="38"/>
                </a:cubicBezTo>
                <a:cubicBezTo>
                  <a:pt x="104" y="37"/>
                  <a:pt x="93" y="36"/>
                  <a:pt x="82" y="37"/>
                </a:cubicBezTo>
                <a:cubicBezTo>
                  <a:pt x="82" y="36"/>
                  <a:pt x="82" y="35"/>
                  <a:pt x="83" y="34"/>
                </a:cubicBezTo>
                <a:cubicBezTo>
                  <a:pt x="83" y="31"/>
                  <a:pt x="84" y="28"/>
                  <a:pt x="85" y="25"/>
                </a:cubicBezTo>
                <a:cubicBezTo>
                  <a:pt x="104" y="24"/>
                  <a:pt x="124" y="32"/>
                  <a:pt x="141" y="40"/>
                </a:cubicBezTo>
                <a:moveTo>
                  <a:pt x="121" y="8"/>
                </a:moveTo>
                <a:cubicBezTo>
                  <a:pt x="123" y="8"/>
                  <a:pt x="125" y="9"/>
                  <a:pt x="128" y="9"/>
                </a:cubicBezTo>
                <a:cubicBezTo>
                  <a:pt x="131" y="9"/>
                  <a:pt x="135" y="9"/>
                  <a:pt x="139" y="10"/>
                </a:cubicBezTo>
                <a:cubicBezTo>
                  <a:pt x="137" y="14"/>
                  <a:pt x="133" y="20"/>
                  <a:pt x="132" y="26"/>
                </a:cubicBezTo>
                <a:cubicBezTo>
                  <a:pt x="127" y="24"/>
                  <a:pt x="122" y="23"/>
                  <a:pt x="116" y="21"/>
                </a:cubicBezTo>
                <a:cubicBezTo>
                  <a:pt x="118" y="17"/>
                  <a:pt x="119" y="12"/>
                  <a:pt x="121" y="8"/>
                </a:cubicBezTo>
                <a:moveTo>
                  <a:pt x="96" y="15"/>
                </a:moveTo>
                <a:cubicBezTo>
                  <a:pt x="97" y="12"/>
                  <a:pt x="98" y="10"/>
                  <a:pt x="99" y="7"/>
                </a:cubicBezTo>
                <a:cubicBezTo>
                  <a:pt x="104" y="7"/>
                  <a:pt x="110" y="7"/>
                  <a:pt x="116" y="8"/>
                </a:cubicBezTo>
                <a:cubicBezTo>
                  <a:pt x="114" y="12"/>
                  <a:pt x="112" y="16"/>
                  <a:pt x="111" y="21"/>
                </a:cubicBezTo>
                <a:cubicBezTo>
                  <a:pt x="106" y="20"/>
                  <a:pt x="100" y="19"/>
                  <a:pt x="95" y="19"/>
                </a:cubicBezTo>
                <a:cubicBezTo>
                  <a:pt x="95" y="18"/>
                  <a:pt x="95" y="16"/>
                  <a:pt x="96" y="15"/>
                </a:cubicBezTo>
                <a:moveTo>
                  <a:pt x="84" y="14"/>
                </a:moveTo>
                <a:cubicBezTo>
                  <a:pt x="85" y="12"/>
                  <a:pt x="88" y="10"/>
                  <a:pt x="90" y="7"/>
                </a:cubicBezTo>
                <a:cubicBezTo>
                  <a:pt x="90" y="7"/>
                  <a:pt x="90" y="7"/>
                  <a:pt x="90" y="7"/>
                </a:cubicBezTo>
                <a:cubicBezTo>
                  <a:pt x="91" y="7"/>
                  <a:pt x="93" y="7"/>
                  <a:pt x="94" y="7"/>
                </a:cubicBezTo>
                <a:cubicBezTo>
                  <a:pt x="92" y="11"/>
                  <a:pt x="89" y="16"/>
                  <a:pt x="89" y="20"/>
                </a:cubicBezTo>
                <a:cubicBezTo>
                  <a:pt x="86" y="20"/>
                  <a:pt x="83" y="21"/>
                  <a:pt x="80" y="21"/>
                </a:cubicBezTo>
                <a:cubicBezTo>
                  <a:pt x="81" y="19"/>
                  <a:pt x="82" y="16"/>
                  <a:pt x="84" y="14"/>
                </a:cubicBezTo>
                <a:moveTo>
                  <a:pt x="102" y="306"/>
                </a:moveTo>
                <a:cubicBezTo>
                  <a:pt x="87" y="319"/>
                  <a:pt x="70" y="315"/>
                  <a:pt x="51" y="312"/>
                </a:cubicBezTo>
                <a:cubicBezTo>
                  <a:pt x="39" y="310"/>
                  <a:pt x="28" y="308"/>
                  <a:pt x="17" y="303"/>
                </a:cubicBezTo>
                <a:cubicBezTo>
                  <a:pt x="13" y="294"/>
                  <a:pt x="11" y="285"/>
                  <a:pt x="9" y="275"/>
                </a:cubicBezTo>
                <a:cubicBezTo>
                  <a:pt x="43" y="255"/>
                  <a:pt x="86" y="230"/>
                  <a:pt x="126" y="235"/>
                </a:cubicBezTo>
                <a:cubicBezTo>
                  <a:pt x="119" y="259"/>
                  <a:pt x="112" y="283"/>
                  <a:pt x="102" y="306"/>
                </a:cubicBezTo>
                <a:moveTo>
                  <a:pt x="137" y="193"/>
                </a:moveTo>
                <a:cubicBezTo>
                  <a:pt x="134" y="205"/>
                  <a:pt x="131" y="216"/>
                  <a:pt x="128" y="228"/>
                </a:cubicBezTo>
                <a:cubicBezTo>
                  <a:pt x="107" y="222"/>
                  <a:pt x="83" y="231"/>
                  <a:pt x="63" y="239"/>
                </a:cubicBezTo>
                <a:cubicBezTo>
                  <a:pt x="44" y="246"/>
                  <a:pt x="25" y="256"/>
                  <a:pt x="9" y="269"/>
                </a:cubicBezTo>
                <a:cubicBezTo>
                  <a:pt x="8" y="252"/>
                  <a:pt x="10" y="235"/>
                  <a:pt x="13" y="217"/>
                </a:cubicBezTo>
                <a:cubicBezTo>
                  <a:pt x="49" y="183"/>
                  <a:pt x="92" y="163"/>
                  <a:pt x="143" y="168"/>
                </a:cubicBezTo>
                <a:cubicBezTo>
                  <a:pt x="141" y="176"/>
                  <a:pt x="139" y="185"/>
                  <a:pt x="137" y="193"/>
                </a:cubicBezTo>
                <a:moveTo>
                  <a:pt x="150" y="129"/>
                </a:moveTo>
                <a:cubicBezTo>
                  <a:pt x="148" y="141"/>
                  <a:pt x="146" y="152"/>
                  <a:pt x="144" y="163"/>
                </a:cubicBezTo>
                <a:cubicBezTo>
                  <a:pt x="122" y="153"/>
                  <a:pt x="92" y="161"/>
                  <a:pt x="71" y="170"/>
                </a:cubicBezTo>
                <a:cubicBezTo>
                  <a:pt x="50" y="179"/>
                  <a:pt x="30" y="192"/>
                  <a:pt x="14" y="209"/>
                </a:cubicBezTo>
                <a:cubicBezTo>
                  <a:pt x="17" y="197"/>
                  <a:pt x="19" y="185"/>
                  <a:pt x="22" y="174"/>
                </a:cubicBezTo>
                <a:cubicBezTo>
                  <a:pt x="24" y="163"/>
                  <a:pt x="27" y="152"/>
                  <a:pt x="29" y="141"/>
                </a:cubicBezTo>
                <a:cubicBezTo>
                  <a:pt x="46" y="130"/>
                  <a:pt x="64" y="120"/>
                  <a:pt x="83" y="113"/>
                </a:cubicBezTo>
                <a:cubicBezTo>
                  <a:pt x="108" y="104"/>
                  <a:pt x="129" y="107"/>
                  <a:pt x="152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2"/>
                  <a:pt x="151" y="126"/>
                  <a:pt x="150" y="129"/>
                </a:cubicBezTo>
                <a:moveTo>
                  <a:pt x="154" y="112"/>
                </a:moveTo>
                <a:cubicBezTo>
                  <a:pt x="118" y="83"/>
                  <a:pt x="64" y="109"/>
                  <a:pt x="31" y="134"/>
                </a:cubicBezTo>
                <a:cubicBezTo>
                  <a:pt x="33" y="128"/>
                  <a:pt x="34" y="121"/>
                  <a:pt x="36" y="115"/>
                </a:cubicBezTo>
                <a:cubicBezTo>
                  <a:pt x="41" y="95"/>
                  <a:pt x="45" y="71"/>
                  <a:pt x="57" y="53"/>
                </a:cubicBezTo>
                <a:cubicBezTo>
                  <a:pt x="87" y="37"/>
                  <a:pt x="134" y="39"/>
                  <a:pt x="155" y="68"/>
                </a:cubicBezTo>
                <a:cubicBezTo>
                  <a:pt x="159" y="82"/>
                  <a:pt x="157" y="97"/>
                  <a:pt x="154" y="11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142"/>
          <p:cNvSpPr/>
          <p:nvPr/>
        </p:nvSpPr>
        <p:spPr>
          <a:xfrm>
            <a:off x="6029280" y="4297320"/>
            <a:ext cx="773280" cy="774720"/>
          </a:xfrm>
          <a:custGeom>
            <a:avLst/>
            <a:gdLst/>
            <a:ahLst/>
            <a:cxnLst/>
            <a:rect l="l" t="t" r="r" b="b"/>
            <a:pathLst>
              <a:path w="211" h="211">
                <a:moveTo>
                  <a:pt x="98" y="5"/>
                </a:moveTo>
                <a:cubicBezTo>
                  <a:pt x="59" y="9"/>
                  <a:pt x="25" y="25"/>
                  <a:pt x="0" y="54"/>
                </a:cubicBezTo>
                <a:cubicBezTo>
                  <a:pt x="3" y="59"/>
                  <a:pt x="6" y="64"/>
                  <a:pt x="9" y="69"/>
                </a:cubicBezTo>
                <a:cubicBezTo>
                  <a:pt x="11" y="66"/>
                  <a:pt x="16" y="64"/>
                  <a:pt x="19" y="63"/>
                </a:cubicBezTo>
                <a:cubicBezTo>
                  <a:pt x="23" y="61"/>
                  <a:pt x="27" y="58"/>
                  <a:pt x="32" y="58"/>
                </a:cubicBezTo>
                <a:cubicBezTo>
                  <a:pt x="33" y="57"/>
                  <a:pt x="34" y="59"/>
                  <a:pt x="33" y="60"/>
                </a:cubicBezTo>
                <a:cubicBezTo>
                  <a:pt x="30" y="63"/>
                  <a:pt x="26" y="65"/>
                  <a:pt x="22" y="67"/>
                </a:cubicBezTo>
                <a:cubicBezTo>
                  <a:pt x="18" y="69"/>
                  <a:pt x="14" y="71"/>
                  <a:pt x="11" y="72"/>
                </a:cubicBezTo>
                <a:cubicBezTo>
                  <a:pt x="14" y="78"/>
                  <a:pt x="17" y="84"/>
                  <a:pt x="20" y="90"/>
                </a:cubicBezTo>
                <a:cubicBezTo>
                  <a:pt x="21" y="89"/>
                  <a:pt x="22" y="89"/>
                  <a:pt x="23" y="88"/>
                </a:cubicBezTo>
                <a:cubicBezTo>
                  <a:pt x="26" y="87"/>
                  <a:pt x="29" y="86"/>
                  <a:pt x="31" y="85"/>
                </a:cubicBezTo>
                <a:cubicBezTo>
                  <a:pt x="33" y="85"/>
                  <a:pt x="34" y="87"/>
                  <a:pt x="33" y="88"/>
                </a:cubicBezTo>
                <a:cubicBezTo>
                  <a:pt x="31" y="90"/>
                  <a:pt x="29" y="91"/>
                  <a:pt x="26" y="93"/>
                </a:cubicBezTo>
                <a:cubicBezTo>
                  <a:pt x="25" y="94"/>
                  <a:pt x="24" y="94"/>
                  <a:pt x="23" y="95"/>
                </a:cubicBezTo>
                <a:cubicBezTo>
                  <a:pt x="27" y="102"/>
                  <a:pt x="31" y="110"/>
                  <a:pt x="35" y="117"/>
                </a:cubicBezTo>
                <a:cubicBezTo>
                  <a:pt x="38" y="115"/>
                  <a:pt x="43" y="113"/>
                  <a:pt x="46" y="111"/>
                </a:cubicBezTo>
                <a:cubicBezTo>
                  <a:pt x="50" y="109"/>
                  <a:pt x="55" y="107"/>
                  <a:pt x="60" y="106"/>
                </a:cubicBezTo>
                <a:cubicBezTo>
                  <a:pt x="61" y="106"/>
                  <a:pt x="62" y="109"/>
                  <a:pt x="60" y="109"/>
                </a:cubicBezTo>
                <a:cubicBezTo>
                  <a:pt x="56" y="112"/>
                  <a:pt x="52" y="115"/>
                  <a:pt x="47" y="117"/>
                </a:cubicBezTo>
                <a:cubicBezTo>
                  <a:pt x="44" y="119"/>
                  <a:pt x="41" y="121"/>
                  <a:pt x="37" y="122"/>
                </a:cubicBezTo>
                <a:cubicBezTo>
                  <a:pt x="41" y="129"/>
                  <a:pt x="45" y="136"/>
                  <a:pt x="49" y="143"/>
                </a:cubicBezTo>
                <a:cubicBezTo>
                  <a:pt x="50" y="142"/>
                  <a:pt x="51" y="142"/>
                  <a:pt x="52" y="141"/>
                </a:cubicBezTo>
                <a:cubicBezTo>
                  <a:pt x="55" y="139"/>
                  <a:pt x="58" y="138"/>
                  <a:pt x="61" y="137"/>
                </a:cubicBezTo>
                <a:cubicBezTo>
                  <a:pt x="63" y="137"/>
                  <a:pt x="64" y="139"/>
                  <a:pt x="62" y="140"/>
                </a:cubicBezTo>
                <a:cubicBezTo>
                  <a:pt x="59" y="142"/>
                  <a:pt x="57" y="144"/>
                  <a:pt x="54" y="145"/>
                </a:cubicBezTo>
                <a:cubicBezTo>
                  <a:pt x="53" y="146"/>
                  <a:pt x="52" y="147"/>
                  <a:pt x="51" y="147"/>
                </a:cubicBezTo>
                <a:cubicBezTo>
                  <a:pt x="55" y="156"/>
                  <a:pt x="60" y="164"/>
                  <a:pt x="64" y="173"/>
                </a:cubicBezTo>
                <a:cubicBezTo>
                  <a:pt x="68" y="171"/>
                  <a:pt x="71" y="169"/>
                  <a:pt x="74" y="167"/>
                </a:cubicBezTo>
                <a:cubicBezTo>
                  <a:pt x="78" y="165"/>
                  <a:pt x="82" y="162"/>
                  <a:pt x="86" y="160"/>
                </a:cubicBezTo>
                <a:cubicBezTo>
                  <a:pt x="87" y="160"/>
                  <a:pt x="88" y="161"/>
                  <a:pt x="87" y="162"/>
                </a:cubicBezTo>
                <a:cubicBezTo>
                  <a:pt x="85" y="166"/>
                  <a:pt x="81" y="168"/>
                  <a:pt x="77" y="171"/>
                </a:cubicBezTo>
                <a:cubicBezTo>
                  <a:pt x="74" y="173"/>
                  <a:pt x="71" y="176"/>
                  <a:pt x="67" y="177"/>
                </a:cubicBezTo>
                <a:cubicBezTo>
                  <a:pt x="69" y="181"/>
                  <a:pt x="71" y="185"/>
                  <a:pt x="74" y="189"/>
                </a:cubicBezTo>
                <a:cubicBezTo>
                  <a:pt x="75" y="188"/>
                  <a:pt x="77" y="187"/>
                  <a:pt x="78" y="185"/>
                </a:cubicBezTo>
                <a:cubicBezTo>
                  <a:pt x="79" y="184"/>
                  <a:pt x="82" y="185"/>
                  <a:pt x="81" y="187"/>
                </a:cubicBezTo>
                <a:cubicBezTo>
                  <a:pt x="80" y="189"/>
                  <a:pt x="78" y="193"/>
                  <a:pt x="76" y="193"/>
                </a:cubicBezTo>
                <a:cubicBezTo>
                  <a:pt x="79" y="199"/>
                  <a:pt x="82" y="205"/>
                  <a:pt x="85" y="211"/>
                </a:cubicBezTo>
                <a:cubicBezTo>
                  <a:pt x="150" y="187"/>
                  <a:pt x="211" y="139"/>
                  <a:pt x="204" y="64"/>
                </a:cubicBezTo>
                <a:cubicBezTo>
                  <a:pt x="199" y="8"/>
                  <a:pt x="144" y="0"/>
                  <a:pt x="98" y="5"/>
                </a:cubicBezTo>
                <a:close/>
                <a:moveTo>
                  <a:pt x="103" y="144"/>
                </a:moveTo>
                <a:cubicBezTo>
                  <a:pt x="96" y="146"/>
                  <a:pt x="96" y="146"/>
                  <a:pt x="96" y="146"/>
                </a:cubicBezTo>
                <a:cubicBezTo>
                  <a:pt x="91" y="139"/>
                  <a:pt x="91" y="139"/>
                  <a:pt x="91" y="139"/>
                </a:cubicBezTo>
                <a:cubicBezTo>
                  <a:pt x="79" y="116"/>
                  <a:pt x="68" y="90"/>
                  <a:pt x="59" y="65"/>
                </a:cubicBezTo>
                <a:cubicBezTo>
                  <a:pt x="58" y="60"/>
                  <a:pt x="58" y="60"/>
                  <a:pt x="58" y="60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43"/>
                  <a:pt x="95" y="34"/>
                  <a:pt x="115" y="36"/>
                </a:cubicBezTo>
                <a:cubicBezTo>
                  <a:pt x="133" y="37"/>
                  <a:pt x="151" y="49"/>
                  <a:pt x="155" y="68"/>
                </a:cubicBezTo>
                <a:cubicBezTo>
                  <a:pt x="161" y="98"/>
                  <a:pt x="133" y="132"/>
                  <a:pt x="103" y="144"/>
                </a:cubicBezTo>
                <a:close/>
              </a:path>
            </a:pathLst>
          </a:custGeom>
          <a:solidFill>
            <a:srgbClr val="AEC4C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143"/>
          <p:cNvSpPr/>
          <p:nvPr/>
        </p:nvSpPr>
        <p:spPr>
          <a:xfrm>
            <a:off x="6281640" y="4459320"/>
            <a:ext cx="520920" cy="612720"/>
          </a:xfrm>
          <a:custGeom>
            <a:avLst/>
            <a:gdLst/>
            <a:ahLst/>
            <a:cxnLst/>
            <a:rect l="l" t="t" r="r" b="b"/>
            <a:pathLst>
              <a:path w="142" h="167">
                <a:moveTo>
                  <a:pt x="135" y="20"/>
                </a:moveTo>
                <a:cubicBezTo>
                  <a:pt x="135" y="12"/>
                  <a:pt x="133" y="6"/>
                  <a:pt x="131" y="0"/>
                </a:cubicBezTo>
                <a:cubicBezTo>
                  <a:pt x="127" y="34"/>
                  <a:pt x="116" y="69"/>
                  <a:pt x="93" y="95"/>
                </a:cubicBezTo>
                <a:cubicBezTo>
                  <a:pt x="70" y="122"/>
                  <a:pt x="40" y="140"/>
                  <a:pt x="3" y="137"/>
                </a:cubicBezTo>
                <a:cubicBezTo>
                  <a:pt x="2" y="137"/>
                  <a:pt x="1" y="137"/>
                  <a:pt x="0" y="137"/>
                </a:cubicBezTo>
                <a:cubicBezTo>
                  <a:pt x="1" y="140"/>
                  <a:pt x="3" y="143"/>
                  <a:pt x="5" y="145"/>
                </a:cubicBezTo>
                <a:cubicBezTo>
                  <a:pt x="6" y="144"/>
                  <a:pt x="8" y="143"/>
                  <a:pt x="9" y="141"/>
                </a:cubicBezTo>
                <a:cubicBezTo>
                  <a:pt x="10" y="140"/>
                  <a:pt x="13" y="141"/>
                  <a:pt x="12" y="143"/>
                </a:cubicBezTo>
                <a:cubicBezTo>
                  <a:pt x="11" y="145"/>
                  <a:pt x="9" y="149"/>
                  <a:pt x="7" y="149"/>
                </a:cubicBezTo>
                <a:cubicBezTo>
                  <a:pt x="10" y="155"/>
                  <a:pt x="13" y="161"/>
                  <a:pt x="16" y="167"/>
                </a:cubicBezTo>
                <a:cubicBezTo>
                  <a:pt x="81" y="143"/>
                  <a:pt x="142" y="95"/>
                  <a:pt x="135" y="20"/>
                </a:cubicBezTo>
                <a:close/>
              </a:path>
            </a:pathLst>
          </a:custGeom>
          <a:solidFill>
            <a:srgbClr val="678B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144"/>
          <p:cNvSpPr/>
          <p:nvPr/>
        </p:nvSpPr>
        <p:spPr>
          <a:xfrm>
            <a:off x="6186600" y="4313160"/>
            <a:ext cx="498240" cy="109440"/>
          </a:xfrm>
          <a:custGeom>
            <a:avLst/>
            <a:gdLst/>
            <a:ahLst/>
            <a:cxnLst/>
            <a:rect l="l" t="t" r="r" b="b"/>
            <a:pathLst>
              <a:path w="136" h="30">
                <a:moveTo>
                  <a:pt x="134" y="23"/>
                </a:moveTo>
                <a:cubicBezTo>
                  <a:pt x="124" y="2"/>
                  <a:pt x="93" y="0"/>
                  <a:pt x="72" y="1"/>
                </a:cubicBezTo>
                <a:cubicBezTo>
                  <a:pt x="47" y="3"/>
                  <a:pt x="22" y="14"/>
                  <a:pt x="1" y="27"/>
                </a:cubicBezTo>
                <a:cubicBezTo>
                  <a:pt x="0" y="28"/>
                  <a:pt x="1" y="29"/>
                  <a:pt x="2" y="29"/>
                </a:cubicBezTo>
                <a:cubicBezTo>
                  <a:pt x="22" y="19"/>
                  <a:pt x="44" y="15"/>
                  <a:pt x="67" y="15"/>
                </a:cubicBezTo>
                <a:cubicBezTo>
                  <a:pt x="91" y="15"/>
                  <a:pt x="107" y="24"/>
                  <a:pt x="129" y="29"/>
                </a:cubicBezTo>
                <a:cubicBezTo>
                  <a:pt x="133" y="30"/>
                  <a:pt x="136" y="26"/>
                  <a:pt x="13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145"/>
          <p:cNvSpPr/>
          <p:nvPr/>
        </p:nvSpPr>
        <p:spPr>
          <a:xfrm>
            <a:off x="6102360" y="4408560"/>
            <a:ext cx="66600" cy="75960"/>
          </a:xfrm>
          <a:custGeom>
            <a:avLst/>
            <a:gdLst/>
            <a:ahLst/>
            <a:cxnLst/>
            <a:rect l="l" t="t" r="r" b="b"/>
            <a:pathLst>
              <a:path w="18" h="21">
                <a:moveTo>
                  <a:pt x="16" y="7"/>
                </a:moveTo>
                <a:cubicBezTo>
                  <a:pt x="14" y="2"/>
                  <a:pt x="7" y="0"/>
                  <a:pt x="4" y="5"/>
                </a:cubicBezTo>
                <a:cubicBezTo>
                  <a:pt x="4" y="5"/>
                  <a:pt x="4" y="5"/>
                  <a:pt x="4" y="6"/>
                </a:cubicBezTo>
                <a:cubicBezTo>
                  <a:pt x="3" y="6"/>
                  <a:pt x="2" y="7"/>
                  <a:pt x="2" y="8"/>
                </a:cubicBezTo>
                <a:cubicBezTo>
                  <a:pt x="2" y="9"/>
                  <a:pt x="2" y="10"/>
                  <a:pt x="2" y="11"/>
                </a:cubicBezTo>
                <a:cubicBezTo>
                  <a:pt x="2" y="9"/>
                  <a:pt x="2" y="11"/>
                  <a:pt x="2" y="11"/>
                </a:cubicBezTo>
                <a:cubicBezTo>
                  <a:pt x="0" y="16"/>
                  <a:pt x="6" y="21"/>
                  <a:pt x="11" y="18"/>
                </a:cubicBezTo>
                <a:cubicBezTo>
                  <a:pt x="15" y="16"/>
                  <a:pt x="18" y="12"/>
                  <a:pt x="1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46"/>
          <p:cNvSpPr/>
          <p:nvPr/>
        </p:nvSpPr>
        <p:spPr>
          <a:xfrm>
            <a:off x="6004080" y="4268880"/>
            <a:ext cx="846000" cy="842760"/>
          </a:xfrm>
          <a:custGeom>
            <a:avLst/>
            <a:gdLst/>
            <a:ahLst/>
            <a:cxnLst/>
            <a:rect l="l" t="t" r="r" b="b"/>
            <a:pathLst>
              <a:path w="231" h="230">
                <a:moveTo>
                  <a:pt x="215" y="48"/>
                </a:moveTo>
                <a:cubicBezTo>
                  <a:pt x="197" y="1"/>
                  <a:pt x="141" y="0"/>
                  <a:pt x="98" y="6"/>
                </a:cubicBezTo>
                <a:cubicBezTo>
                  <a:pt x="62" y="12"/>
                  <a:pt x="26" y="27"/>
                  <a:pt x="4" y="56"/>
                </a:cubicBezTo>
                <a:cubicBezTo>
                  <a:pt x="0" y="61"/>
                  <a:pt x="0" y="61"/>
                  <a:pt x="0" y="61"/>
                </a:cubicBezTo>
                <a:cubicBezTo>
                  <a:pt x="3" y="67"/>
                  <a:pt x="3" y="67"/>
                  <a:pt x="3" y="67"/>
                </a:cubicBezTo>
                <a:cubicBezTo>
                  <a:pt x="20" y="98"/>
                  <a:pt x="37" y="130"/>
                  <a:pt x="53" y="162"/>
                </a:cubicBezTo>
                <a:cubicBezTo>
                  <a:pt x="63" y="182"/>
                  <a:pt x="73" y="202"/>
                  <a:pt x="84" y="222"/>
                </a:cubicBezTo>
                <a:cubicBezTo>
                  <a:pt x="89" y="230"/>
                  <a:pt x="89" y="230"/>
                  <a:pt x="89" y="230"/>
                </a:cubicBezTo>
                <a:cubicBezTo>
                  <a:pt x="97" y="227"/>
                  <a:pt x="97" y="227"/>
                  <a:pt x="97" y="227"/>
                </a:cubicBezTo>
                <a:cubicBezTo>
                  <a:pt x="130" y="217"/>
                  <a:pt x="160" y="199"/>
                  <a:pt x="183" y="173"/>
                </a:cubicBezTo>
                <a:cubicBezTo>
                  <a:pt x="212" y="141"/>
                  <a:pt x="231" y="91"/>
                  <a:pt x="215" y="48"/>
                </a:cubicBezTo>
                <a:moveTo>
                  <a:pt x="92" y="219"/>
                </a:moveTo>
                <a:cubicBezTo>
                  <a:pt x="89" y="213"/>
                  <a:pt x="86" y="207"/>
                  <a:pt x="83" y="201"/>
                </a:cubicBezTo>
                <a:cubicBezTo>
                  <a:pt x="85" y="201"/>
                  <a:pt x="87" y="197"/>
                  <a:pt x="88" y="195"/>
                </a:cubicBezTo>
                <a:cubicBezTo>
                  <a:pt x="89" y="193"/>
                  <a:pt x="86" y="192"/>
                  <a:pt x="85" y="193"/>
                </a:cubicBezTo>
                <a:cubicBezTo>
                  <a:pt x="84" y="195"/>
                  <a:pt x="82" y="196"/>
                  <a:pt x="81" y="197"/>
                </a:cubicBezTo>
                <a:cubicBezTo>
                  <a:pt x="78" y="193"/>
                  <a:pt x="76" y="189"/>
                  <a:pt x="74" y="185"/>
                </a:cubicBezTo>
                <a:cubicBezTo>
                  <a:pt x="78" y="184"/>
                  <a:pt x="81" y="181"/>
                  <a:pt x="84" y="179"/>
                </a:cubicBezTo>
                <a:cubicBezTo>
                  <a:pt x="88" y="176"/>
                  <a:pt x="92" y="174"/>
                  <a:pt x="94" y="170"/>
                </a:cubicBezTo>
                <a:cubicBezTo>
                  <a:pt x="95" y="169"/>
                  <a:pt x="94" y="168"/>
                  <a:pt x="93" y="168"/>
                </a:cubicBezTo>
                <a:cubicBezTo>
                  <a:pt x="89" y="170"/>
                  <a:pt x="85" y="173"/>
                  <a:pt x="81" y="175"/>
                </a:cubicBezTo>
                <a:cubicBezTo>
                  <a:pt x="78" y="177"/>
                  <a:pt x="75" y="179"/>
                  <a:pt x="71" y="181"/>
                </a:cubicBezTo>
                <a:cubicBezTo>
                  <a:pt x="67" y="172"/>
                  <a:pt x="62" y="164"/>
                  <a:pt x="58" y="155"/>
                </a:cubicBezTo>
                <a:cubicBezTo>
                  <a:pt x="59" y="155"/>
                  <a:pt x="60" y="154"/>
                  <a:pt x="61" y="153"/>
                </a:cubicBezTo>
                <a:cubicBezTo>
                  <a:pt x="64" y="152"/>
                  <a:pt x="66" y="150"/>
                  <a:pt x="69" y="148"/>
                </a:cubicBezTo>
                <a:cubicBezTo>
                  <a:pt x="71" y="147"/>
                  <a:pt x="70" y="145"/>
                  <a:pt x="68" y="145"/>
                </a:cubicBezTo>
                <a:cubicBezTo>
                  <a:pt x="65" y="146"/>
                  <a:pt x="62" y="147"/>
                  <a:pt x="59" y="149"/>
                </a:cubicBezTo>
                <a:cubicBezTo>
                  <a:pt x="58" y="150"/>
                  <a:pt x="57" y="150"/>
                  <a:pt x="56" y="151"/>
                </a:cubicBezTo>
                <a:cubicBezTo>
                  <a:pt x="52" y="144"/>
                  <a:pt x="48" y="137"/>
                  <a:pt x="44" y="130"/>
                </a:cubicBezTo>
                <a:cubicBezTo>
                  <a:pt x="48" y="129"/>
                  <a:pt x="51" y="127"/>
                  <a:pt x="54" y="125"/>
                </a:cubicBezTo>
                <a:cubicBezTo>
                  <a:pt x="59" y="123"/>
                  <a:pt x="63" y="120"/>
                  <a:pt x="67" y="117"/>
                </a:cubicBezTo>
                <a:cubicBezTo>
                  <a:pt x="69" y="117"/>
                  <a:pt x="68" y="114"/>
                  <a:pt x="67" y="114"/>
                </a:cubicBezTo>
                <a:cubicBezTo>
                  <a:pt x="62" y="115"/>
                  <a:pt x="57" y="117"/>
                  <a:pt x="53" y="119"/>
                </a:cubicBezTo>
                <a:cubicBezTo>
                  <a:pt x="50" y="121"/>
                  <a:pt x="45" y="123"/>
                  <a:pt x="42" y="125"/>
                </a:cubicBezTo>
                <a:cubicBezTo>
                  <a:pt x="38" y="118"/>
                  <a:pt x="34" y="110"/>
                  <a:pt x="30" y="103"/>
                </a:cubicBezTo>
                <a:cubicBezTo>
                  <a:pt x="31" y="102"/>
                  <a:pt x="32" y="102"/>
                  <a:pt x="33" y="101"/>
                </a:cubicBezTo>
                <a:cubicBezTo>
                  <a:pt x="36" y="99"/>
                  <a:pt x="38" y="98"/>
                  <a:pt x="40" y="96"/>
                </a:cubicBezTo>
                <a:cubicBezTo>
                  <a:pt x="41" y="95"/>
                  <a:pt x="40" y="93"/>
                  <a:pt x="38" y="93"/>
                </a:cubicBezTo>
                <a:cubicBezTo>
                  <a:pt x="36" y="94"/>
                  <a:pt x="33" y="95"/>
                  <a:pt x="30" y="96"/>
                </a:cubicBezTo>
                <a:cubicBezTo>
                  <a:pt x="29" y="97"/>
                  <a:pt x="28" y="97"/>
                  <a:pt x="27" y="98"/>
                </a:cubicBezTo>
                <a:cubicBezTo>
                  <a:pt x="24" y="92"/>
                  <a:pt x="21" y="86"/>
                  <a:pt x="18" y="80"/>
                </a:cubicBezTo>
                <a:cubicBezTo>
                  <a:pt x="21" y="79"/>
                  <a:pt x="25" y="77"/>
                  <a:pt x="29" y="75"/>
                </a:cubicBezTo>
                <a:cubicBezTo>
                  <a:pt x="33" y="73"/>
                  <a:pt x="37" y="71"/>
                  <a:pt x="40" y="68"/>
                </a:cubicBezTo>
                <a:cubicBezTo>
                  <a:pt x="41" y="67"/>
                  <a:pt x="40" y="65"/>
                  <a:pt x="39" y="66"/>
                </a:cubicBezTo>
                <a:cubicBezTo>
                  <a:pt x="34" y="66"/>
                  <a:pt x="30" y="69"/>
                  <a:pt x="26" y="71"/>
                </a:cubicBezTo>
                <a:cubicBezTo>
                  <a:pt x="23" y="72"/>
                  <a:pt x="18" y="74"/>
                  <a:pt x="16" y="77"/>
                </a:cubicBezTo>
                <a:cubicBezTo>
                  <a:pt x="13" y="72"/>
                  <a:pt x="10" y="67"/>
                  <a:pt x="7" y="62"/>
                </a:cubicBezTo>
                <a:cubicBezTo>
                  <a:pt x="32" y="33"/>
                  <a:pt x="66" y="17"/>
                  <a:pt x="105" y="13"/>
                </a:cubicBezTo>
                <a:cubicBezTo>
                  <a:pt x="151" y="8"/>
                  <a:pt x="206" y="16"/>
                  <a:pt x="211" y="72"/>
                </a:cubicBezTo>
                <a:cubicBezTo>
                  <a:pt x="218" y="147"/>
                  <a:pt x="157" y="195"/>
                  <a:pt x="92" y="2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47"/>
          <p:cNvSpPr/>
          <p:nvPr/>
        </p:nvSpPr>
        <p:spPr>
          <a:xfrm>
            <a:off x="6242040" y="4422600"/>
            <a:ext cx="378000" cy="411480"/>
          </a:xfrm>
          <a:custGeom>
            <a:avLst/>
            <a:gdLst/>
            <a:ahLst/>
            <a:cxnLst/>
            <a:rect l="l" t="t" r="r" b="b"/>
            <a:pathLst>
              <a:path w="103" h="112">
                <a:moveTo>
                  <a:pt x="97" y="34"/>
                </a:moveTo>
                <a:cubicBezTo>
                  <a:pt x="93" y="15"/>
                  <a:pt x="75" y="3"/>
                  <a:pt x="57" y="2"/>
                </a:cubicBezTo>
                <a:cubicBezTo>
                  <a:pt x="37" y="0"/>
                  <a:pt x="19" y="9"/>
                  <a:pt x="4" y="22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31"/>
                  <a:pt x="1" y="31"/>
                  <a:pt x="1" y="31"/>
                </a:cubicBezTo>
                <a:cubicBezTo>
                  <a:pt x="10" y="56"/>
                  <a:pt x="21" y="82"/>
                  <a:pt x="33" y="105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75" y="98"/>
                  <a:pt x="103" y="64"/>
                  <a:pt x="97" y="34"/>
                </a:cubicBezTo>
                <a:moveTo>
                  <a:pt x="89" y="46"/>
                </a:moveTo>
                <a:cubicBezTo>
                  <a:pt x="86" y="73"/>
                  <a:pt x="65" y="91"/>
                  <a:pt x="41" y="101"/>
                </a:cubicBezTo>
                <a:cubicBezTo>
                  <a:pt x="36" y="91"/>
                  <a:pt x="31" y="80"/>
                  <a:pt x="26" y="69"/>
                </a:cubicBezTo>
                <a:cubicBezTo>
                  <a:pt x="19" y="55"/>
                  <a:pt x="13" y="41"/>
                  <a:pt x="7" y="27"/>
                </a:cubicBezTo>
                <a:cubicBezTo>
                  <a:pt x="15" y="21"/>
                  <a:pt x="24" y="16"/>
                  <a:pt x="33" y="13"/>
                </a:cubicBezTo>
                <a:cubicBezTo>
                  <a:pt x="58" y="5"/>
                  <a:pt x="92" y="15"/>
                  <a:pt x="89" y="4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48"/>
          <p:cNvSpPr/>
          <p:nvPr/>
        </p:nvSpPr>
        <p:spPr>
          <a:xfrm>
            <a:off x="5159520" y="3392640"/>
            <a:ext cx="95040" cy="80640"/>
          </a:xfrm>
          <a:custGeom>
            <a:avLst/>
            <a:gdLst/>
            <a:ahLst/>
            <a:cxnLst/>
            <a:rect l="l" t="t" r="r" b="b"/>
            <a:pathLst>
              <a:path w="26" h="22">
                <a:moveTo>
                  <a:pt x="17" y="1"/>
                </a:moveTo>
                <a:cubicBezTo>
                  <a:pt x="12" y="0"/>
                  <a:pt x="7" y="2"/>
                  <a:pt x="4" y="7"/>
                </a:cubicBezTo>
                <a:cubicBezTo>
                  <a:pt x="2" y="10"/>
                  <a:pt x="0" y="13"/>
                  <a:pt x="1" y="17"/>
                </a:cubicBezTo>
                <a:cubicBezTo>
                  <a:pt x="2" y="21"/>
                  <a:pt x="6" y="22"/>
                  <a:pt x="10" y="21"/>
                </a:cubicBezTo>
                <a:cubicBezTo>
                  <a:pt x="16" y="21"/>
                  <a:pt x="25" y="19"/>
                  <a:pt x="26" y="12"/>
                </a:cubicBezTo>
                <a:cubicBezTo>
                  <a:pt x="26" y="7"/>
                  <a:pt x="21" y="4"/>
                  <a:pt x="17" y="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49"/>
          <p:cNvSpPr/>
          <p:nvPr/>
        </p:nvSpPr>
        <p:spPr>
          <a:xfrm>
            <a:off x="5265720" y="3043080"/>
            <a:ext cx="133200" cy="92160"/>
          </a:xfrm>
          <a:custGeom>
            <a:avLst/>
            <a:gdLst/>
            <a:ahLst/>
            <a:cxnLst/>
            <a:rect l="l" t="t" r="r" b="b"/>
            <a:pathLst>
              <a:path w="36" h="25">
                <a:moveTo>
                  <a:pt x="17" y="24"/>
                </a:moveTo>
                <a:cubicBezTo>
                  <a:pt x="24" y="22"/>
                  <a:pt x="36" y="16"/>
                  <a:pt x="28" y="8"/>
                </a:cubicBezTo>
                <a:cubicBezTo>
                  <a:pt x="24" y="3"/>
                  <a:pt x="20" y="1"/>
                  <a:pt x="14" y="0"/>
                </a:cubicBezTo>
                <a:cubicBezTo>
                  <a:pt x="9" y="2"/>
                  <a:pt x="5" y="5"/>
                  <a:pt x="3" y="10"/>
                </a:cubicBezTo>
                <a:cubicBezTo>
                  <a:pt x="0" y="19"/>
                  <a:pt x="9" y="25"/>
                  <a:pt x="17" y="24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50"/>
          <p:cNvSpPr/>
          <p:nvPr/>
        </p:nvSpPr>
        <p:spPr>
          <a:xfrm>
            <a:off x="5116680" y="3208320"/>
            <a:ext cx="314280" cy="128520"/>
          </a:xfrm>
          <a:custGeom>
            <a:avLst/>
            <a:gdLst/>
            <a:ahLst/>
            <a:cxnLst/>
            <a:rect l="l" t="t" r="r" b="b"/>
            <a:pathLst>
              <a:path w="86" h="35">
                <a:moveTo>
                  <a:pt x="6" y="11"/>
                </a:moveTo>
                <a:cubicBezTo>
                  <a:pt x="4" y="16"/>
                  <a:pt x="2" y="20"/>
                  <a:pt x="0" y="25"/>
                </a:cubicBezTo>
                <a:cubicBezTo>
                  <a:pt x="25" y="27"/>
                  <a:pt x="50" y="30"/>
                  <a:pt x="74" y="35"/>
                </a:cubicBezTo>
                <a:cubicBezTo>
                  <a:pt x="77" y="26"/>
                  <a:pt x="81" y="17"/>
                  <a:pt x="86" y="8"/>
                </a:cubicBezTo>
                <a:cubicBezTo>
                  <a:pt x="61" y="3"/>
                  <a:pt x="37" y="0"/>
                  <a:pt x="12" y="0"/>
                </a:cubicBezTo>
                <a:cubicBezTo>
                  <a:pt x="10" y="4"/>
                  <a:pt x="8" y="7"/>
                  <a:pt x="6" y="11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1"/>
          <p:cNvSpPr/>
          <p:nvPr/>
        </p:nvSpPr>
        <p:spPr>
          <a:xfrm>
            <a:off x="5251320" y="3000240"/>
            <a:ext cx="176400" cy="165240"/>
          </a:xfrm>
          <a:custGeom>
            <a:avLst/>
            <a:gdLst/>
            <a:ahLst/>
            <a:cxnLst/>
            <a:rect l="l" t="t" r="r" b="b"/>
            <a:pathLst>
              <a:path w="48" h="45">
                <a:moveTo>
                  <a:pt x="40" y="18"/>
                </a:moveTo>
                <a:cubicBezTo>
                  <a:pt x="35" y="11"/>
                  <a:pt x="22" y="0"/>
                  <a:pt x="14" y="9"/>
                </a:cubicBezTo>
                <a:cubicBezTo>
                  <a:pt x="6" y="12"/>
                  <a:pt x="0" y="18"/>
                  <a:pt x="1" y="28"/>
                </a:cubicBezTo>
                <a:cubicBezTo>
                  <a:pt x="2" y="40"/>
                  <a:pt x="15" y="45"/>
                  <a:pt x="26" y="41"/>
                </a:cubicBezTo>
                <a:cubicBezTo>
                  <a:pt x="37" y="37"/>
                  <a:pt x="48" y="30"/>
                  <a:pt x="40" y="18"/>
                </a:cubicBezTo>
                <a:moveTo>
                  <a:pt x="21" y="36"/>
                </a:moveTo>
                <a:cubicBezTo>
                  <a:pt x="13" y="37"/>
                  <a:pt x="4" y="31"/>
                  <a:pt x="7" y="22"/>
                </a:cubicBezTo>
                <a:cubicBezTo>
                  <a:pt x="9" y="17"/>
                  <a:pt x="13" y="14"/>
                  <a:pt x="18" y="12"/>
                </a:cubicBezTo>
                <a:cubicBezTo>
                  <a:pt x="24" y="13"/>
                  <a:pt x="28" y="15"/>
                  <a:pt x="32" y="20"/>
                </a:cubicBezTo>
                <a:cubicBezTo>
                  <a:pt x="40" y="28"/>
                  <a:pt x="28" y="34"/>
                  <a:pt x="21" y="36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CustomShape 152"/>
          <p:cNvSpPr/>
          <p:nvPr/>
        </p:nvSpPr>
        <p:spPr>
          <a:xfrm>
            <a:off x="5089680" y="3367080"/>
            <a:ext cx="206280" cy="138240"/>
          </a:xfrm>
          <a:custGeom>
            <a:avLst/>
            <a:gdLst/>
            <a:ahLst/>
            <a:cxnLst/>
            <a:rect l="l" t="t" r="r" b="b"/>
            <a:pathLst>
              <a:path w="56" h="38">
                <a:moveTo>
                  <a:pt x="35" y="1"/>
                </a:moveTo>
                <a:cubicBezTo>
                  <a:pt x="35" y="1"/>
                  <a:pt x="35" y="1"/>
                  <a:pt x="34" y="1"/>
                </a:cubicBezTo>
                <a:cubicBezTo>
                  <a:pt x="19" y="0"/>
                  <a:pt x="0" y="29"/>
                  <a:pt x="23" y="35"/>
                </a:cubicBezTo>
                <a:cubicBezTo>
                  <a:pt x="32" y="38"/>
                  <a:pt x="47" y="34"/>
                  <a:pt x="51" y="25"/>
                </a:cubicBezTo>
                <a:cubicBezTo>
                  <a:pt x="56" y="14"/>
                  <a:pt x="46" y="2"/>
                  <a:pt x="35" y="1"/>
                </a:cubicBezTo>
                <a:moveTo>
                  <a:pt x="29" y="28"/>
                </a:moveTo>
                <a:cubicBezTo>
                  <a:pt x="25" y="29"/>
                  <a:pt x="21" y="28"/>
                  <a:pt x="20" y="24"/>
                </a:cubicBezTo>
                <a:cubicBezTo>
                  <a:pt x="19" y="20"/>
                  <a:pt x="21" y="17"/>
                  <a:pt x="23" y="14"/>
                </a:cubicBezTo>
                <a:cubicBezTo>
                  <a:pt x="26" y="9"/>
                  <a:pt x="31" y="7"/>
                  <a:pt x="36" y="8"/>
                </a:cubicBezTo>
                <a:cubicBezTo>
                  <a:pt x="40" y="11"/>
                  <a:pt x="45" y="14"/>
                  <a:pt x="45" y="19"/>
                </a:cubicBezTo>
                <a:cubicBezTo>
                  <a:pt x="44" y="26"/>
                  <a:pt x="35" y="28"/>
                  <a:pt x="29" y="28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CustomShape 153"/>
          <p:cNvSpPr/>
          <p:nvPr/>
        </p:nvSpPr>
        <p:spPr>
          <a:xfrm>
            <a:off x="5083200" y="3179880"/>
            <a:ext cx="384120" cy="193680"/>
          </a:xfrm>
          <a:custGeom>
            <a:avLst/>
            <a:gdLst/>
            <a:ahLst/>
            <a:cxnLst/>
            <a:rect l="l" t="t" r="r" b="b"/>
            <a:pathLst>
              <a:path w="105" h="53">
                <a:moveTo>
                  <a:pt x="98" y="8"/>
                </a:moveTo>
                <a:cubicBezTo>
                  <a:pt x="74" y="2"/>
                  <a:pt x="49" y="0"/>
                  <a:pt x="25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8" y="16"/>
                  <a:pt x="4" y="24"/>
                  <a:pt x="1" y="33"/>
                </a:cubicBezTo>
                <a:cubicBezTo>
                  <a:pt x="0" y="38"/>
                  <a:pt x="0" y="38"/>
                  <a:pt x="0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31" y="42"/>
                  <a:pt x="56" y="47"/>
                  <a:pt x="81" y="51"/>
                </a:cubicBezTo>
                <a:cubicBezTo>
                  <a:pt x="88" y="53"/>
                  <a:pt x="88" y="53"/>
                  <a:pt x="88" y="53"/>
                </a:cubicBezTo>
                <a:cubicBezTo>
                  <a:pt x="91" y="45"/>
                  <a:pt x="91" y="45"/>
                  <a:pt x="91" y="45"/>
                </a:cubicBezTo>
                <a:cubicBezTo>
                  <a:pt x="95" y="36"/>
                  <a:pt x="99" y="27"/>
                  <a:pt x="102" y="17"/>
                </a:cubicBezTo>
                <a:cubicBezTo>
                  <a:pt x="105" y="10"/>
                  <a:pt x="105" y="10"/>
                  <a:pt x="105" y="10"/>
                </a:cubicBezTo>
                <a:lnTo>
                  <a:pt x="98" y="8"/>
                </a:lnTo>
                <a:close/>
                <a:moveTo>
                  <a:pt x="83" y="43"/>
                </a:moveTo>
                <a:cubicBezTo>
                  <a:pt x="59" y="38"/>
                  <a:pt x="34" y="35"/>
                  <a:pt x="9" y="33"/>
                </a:cubicBezTo>
                <a:cubicBezTo>
                  <a:pt x="11" y="28"/>
                  <a:pt x="13" y="24"/>
                  <a:pt x="15" y="19"/>
                </a:cubicBezTo>
                <a:cubicBezTo>
                  <a:pt x="17" y="15"/>
                  <a:pt x="19" y="12"/>
                  <a:pt x="21" y="8"/>
                </a:cubicBezTo>
                <a:cubicBezTo>
                  <a:pt x="46" y="8"/>
                  <a:pt x="70" y="11"/>
                  <a:pt x="95" y="16"/>
                </a:cubicBezTo>
                <a:cubicBezTo>
                  <a:pt x="90" y="25"/>
                  <a:pt x="86" y="34"/>
                  <a:pt x="83" y="4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6" name="CustomShape 154"/>
          <p:cNvSpPr/>
          <p:nvPr/>
        </p:nvSpPr>
        <p:spPr>
          <a:xfrm>
            <a:off x="2714760" y="4808520"/>
            <a:ext cx="1643040" cy="1623960"/>
          </a:xfrm>
          <a:custGeom>
            <a:avLst/>
            <a:gdLst/>
            <a:ahLst/>
            <a:cxnLst/>
            <a:rect l="l" t="t" r="r" b="b"/>
            <a:pathLst>
              <a:path w="448" h="443">
                <a:moveTo>
                  <a:pt x="44" y="13"/>
                </a:moveTo>
                <a:cubicBezTo>
                  <a:pt x="36" y="89"/>
                  <a:pt x="25" y="164"/>
                  <a:pt x="16" y="239"/>
                </a:cubicBezTo>
                <a:cubicBezTo>
                  <a:pt x="10" y="299"/>
                  <a:pt x="7" y="361"/>
                  <a:pt x="0" y="421"/>
                </a:cubicBezTo>
                <a:cubicBezTo>
                  <a:pt x="24" y="426"/>
                  <a:pt x="48" y="429"/>
                  <a:pt x="72" y="429"/>
                </a:cubicBezTo>
                <a:cubicBezTo>
                  <a:pt x="82" y="372"/>
                  <a:pt x="97" y="315"/>
                  <a:pt x="111" y="258"/>
                </a:cubicBezTo>
                <a:cubicBezTo>
                  <a:pt x="125" y="202"/>
                  <a:pt x="139" y="147"/>
                  <a:pt x="155" y="92"/>
                </a:cubicBezTo>
                <a:cubicBezTo>
                  <a:pt x="157" y="85"/>
                  <a:pt x="157" y="85"/>
                  <a:pt x="157" y="85"/>
                </a:cubicBezTo>
                <a:cubicBezTo>
                  <a:pt x="164" y="84"/>
                  <a:pt x="164" y="84"/>
                  <a:pt x="164" y="84"/>
                </a:cubicBezTo>
                <a:cubicBezTo>
                  <a:pt x="194" y="79"/>
                  <a:pt x="224" y="78"/>
                  <a:pt x="254" y="78"/>
                </a:cubicBezTo>
                <a:cubicBezTo>
                  <a:pt x="275" y="78"/>
                  <a:pt x="295" y="78"/>
                  <a:pt x="315" y="78"/>
                </a:cubicBezTo>
                <a:cubicBezTo>
                  <a:pt x="322" y="79"/>
                  <a:pt x="322" y="79"/>
                  <a:pt x="322" y="7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342" y="148"/>
                  <a:pt x="354" y="210"/>
                  <a:pt x="366" y="271"/>
                </a:cubicBezTo>
                <a:cubicBezTo>
                  <a:pt x="376" y="328"/>
                  <a:pt x="387" y="386"/>
                  <a:pt x="392" y="443"/>
                </a:cubicBezTo>
                <a:cubicBezTo>
                  <a:pt x="411" y="441"/>
                  <a:pt x="429" y="437"/>
                  <a:pt x="447" y="430"/>
                </a:cubicBezTo>
                <a:cubicBezTo>
                  <a:pt x="444" y="362"/>
                  <a:pt x="448" y="294"/>
                  <a:pt x="446" y="226"/>
                </a:cubicBezTo>
                <a:cubicBezTo>
                  <a:pt x="444" y="151"/>
                  <a:pt x="436" y="78"/>
                  <a:pt x="429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378" y="3"/>
                  <a:pt x="329" y="1"/>
                  <a:pt x="280" y="1"/>
                </a:cubicBezTo>
                <a:cubicBezTo>
                  <a:pt x="200" y="0"/>
                  <a:pt x="122" y="1"/>
                  <a:pt x="44" y="13"/>
                </a:cubicBezTo>
                <a:close/>
              </a:path>
            </a:pathLst>
          </a:custGeom>
          <a:solidFill>
            <a:srgbClr val="C462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55"/>
          <p:cNvSpPr/>
          <p:nvPr/>
        </p:nvSpPr>
        <p:spPr>
          <a:xfrm>
            <a:off x="2714760" y="5013360"/>
            <a:ext cx="1638000" cy="1419120"/>
          </a:xfrm>
          <a:custGeom>
            <a:avLst/>
            <a:gdLst/>
            <a:ahLst/>
            <a:cxnLst/>
            <a:rect l="l" t="t" r="r" b="b"/>
            <a:pathLst>
              <a:path w="447" h="387">
                <a:moveTo>
                  <a:pt x="432" y="341"/>
                </a:moveTo>
                <a:cubicBezTo>
                  <a:pt x="419" y="310"/>
                  <a:pt x="417" y="274"/>
                  <a:pt x="412" y="241"/>
                </a:cubicBezTo>
                <a:cubicBezTo>
                  <a:pt x="404" y="196"/>
                  <a:pt x="395" y="152"/>
                  <a:pt x="388" y="108"/>
                </a:cubicBezTo>
                <a:cubicBezTo>
                  <a:pt x="386" y="89"/>
                  <a:pt x="382" y="70"/>
                  <a:pt x="382" y="51"/>
                </a:cubicBezTo>
                <a:cubicBezTo>
                  <a:pt x="381" y="35"/>
                  <a:pt x="390" y="28"/>
                  <a:pt x="396" y="15"/>
                </a:cubicBezTo>
                <a:cubicBezTo>
                  <a:pt x="350" y="0"/>
                  <a:pt x="298" y="9"/>
                  <a:pt x="251" y="10"/>
                </a:cubicBezTo>
                <a:cubicBezTo>
                  <a:pt x="202" y="12"/>
                  <a:pt x="153" y="14"/>
                  <a:pt x="107" y="31"/>
                </a:cubicBezTo>
                <a:cubicBezTo>
                  <a:pt x="110" y="36"/>
                  <a:pt x="114" y="40"/>
                  <a:pt x="120" y="42"/>
                </a:cubicBezTo>
                <a:cubicBezTo>
                  <a:pt x="122" y="43"/>
                  <a:pt x="122" y="45"/>
                  <a:pt x="122" y="47"/>
                </a:cubicBezTo>
                <a:cubicBezTo>
                  <a:pt x="111" y="120"/>
                  <a:pt x="98" y="196"/>
                  <a:pt x="70" y="264"/>
                </a:cubicBezTo>
                <a:cubicBezTo>
                  <a:pt x="64" y="279"/>
                  <a:pt x="57" y="293"/>
                  <a:pt x="49" y="305"/>
                </a:cubicBezTo>
                <a:cubicBezTo>
                  <a:pt x="42" y="315"/>
                  <a:pt x="34" y="329"/>
                  <a:pt x="23" y="334"/>
                </a:cubicBezTo>
                <a:cubicBezTo>
                  <a:pt x="15" y="338"/>
                  <a:pt x="9" y="338"/>
                  <a:pt x="3" y="334"/>
                </a:cubicBezTo>
                <a:cubicBezTo>
                  <a:pt x="2" y="345"/>
                  <a:pt x="1" y="355"/>
                  <a:pt x="0" y="365"/>
                </a:cubicBezTo>
                <a:cubicBezTo>
                  <a:pt x="24" y="370"/>
                  <a:pt x="48" y="373"/>
                  <a:pt x="72" y="373"/>
                </a:cubicBezTo>
                <a:cubicBezTo>
                  <a:pt x="82" y="316"/>
                  <a:pt x="97" y="259"/>
                  <a:pt x="111" y="202"/>
                </a:cubicBezTo>
                <a:cubicBezTo>
                  <a:pt x="125" y="146"/>
                  <a:pt x="139" y="91"/>
                  <a:pt x="155" y="36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94" y="23"/>
                  <a:pt x="224" y="22"/>
                  <a:pt x="254" y="22"/>
                </a:cubicBezTo>
                <a:cubicBezTo>
                  <a:pt x="275" y="22"/>
                  <a:pt x="295" y="22"/>
                  <a:pt x="315" y="22"/>
                </a:cubicBezTo>
                <a:cubicBezTo>
                  <a:pt x="322" y="23"/>
                  <a:pt x="322" y="23"/>
                  <a:pt x="322" y="23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42" y="92"/>
                  <a:pt x="354" y="154"/>
                  <a:pt x="366" y="215"/>
                </a:cubicBezTo>
                <a:cubicBezTo>
                  <a:pt x="376" y="272"/>
                  <a:pt x="387" y="330"/>
                  <a:pt x="392" y="387"/>
                </a:cubicBezTo>
                <a:cubicBezTo>
                  <a:pt x="411" y="385"/>
                  <a:pt x="429" y="381"/>
                  <a:pt x="447" y="374"/>
                </a:cubicBezTo>
                <a:cubicBezTo>
                  <a:pt x="446" y="368"/>
                  <a:pt x="446" y="361"/>
                  <a:pt x="446" y="355"/>
                </a:cubicBezTo>
                <a:cubicBezTo>
                  <a:pt x="440" y="354"/>
                  <a:pt x="435" y="350"/>
                  <a:pt x="432" y="341"/>
                </a:cubicBezTo>
                <a:close/>
              </a:path>
            </a:pathLst>
          </a:custGeom>
          <a:solidFill>
            <a:srgbClr val="A5422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156"/>
          <p:cNvSpPr/>
          <p:nvPr/>
        </p:nvSpPr>
        <p:spPr>
          <a:xfrm>
            <a:off x="3586320" y="4643280"/>
            <a:ext cx="455400" cy="138240"/>
          </a:xfrm>
          <a:custGeom>
            <a:avLst/>
            <a:gdLst/>
            <a:ahLst/>
            <a:cxnLst/>
            <a:rect l="l" t="t" r="r" b="b"/>
            <a:pathLst>
              <a:path w="124" h="38">
                <a:moveTo>
                  <a:pt x="0" y="37"/>
                </a:moveTo>
                <a:cubicBezTo>
                  <a:pt x="13" y="37"/>
                  <a:pt x="25" y="37"/>
                  <a:pt x="38" y="37"/>
                </a:cubicBezTo>
                <a:cubicBezTo>
                  <a:pt x="64" y="38"/>
                  <a:pt x="91" y="37"/>
                  <a:pt x="118" y="38"/>
                </a:cubicBezTo>
                <a:cubicBezTo>
                  <a:pt x="118" y="32"/>
                  <a:pt x="119" y="27"/>
                  <a:pt x="120" y="22"/>
                </a:cubicBezTo>
                <a:cubicBezTo>
                  <a:pt x="121" y="16"/>
                  <a:pt x="121" y="10"/>
                  <a:pt x="124" y="4"/>
                </a:cubicBezTo>
                <a:cubicBezTo>
                  <a:pt x="118" y="4"/>
                  <a:pt x="113" y="4"/>
                  <a:pt x="108" y="3"/>
                </a:cubicBezTo>
                <a:cubicBezTo>
                  <a:pt x="108" y="7"/>
                  <a:pt x="107" y="11"/>
                  <a:pt x="107" y="15"/>
                </a:cubicBezTo>
                <a:cubicBezTo>
                  <a:pt x="106" y="18"/>
                  <a:pt x="106" y="22"/>
                  <a:pt x="105" y="25"/>
                </a:cubicBezTo>
                <a:cubicBezTo>
                  <a:pt x="104" y="27"/>
                  <a:pt x="102" y="26"/>
                  <a:pt x="102" y="25"/>
                </a:cubicBezTo>
                <a:cubicBezTo>
                  <a:pt x="101" y="21"/>
                  <a:pt x="102" y="17"/>
                  <a:pt x="102" y="13"/>
                </a:cubicBezTo>
                <a:cubicBezTo>
                  <a:pt x="103" y="10"/>
                  <a:pt x="103" y="6"/>
                  <a:pt x="104" y="3"/>
                </a:cubicBezTo>
                <a:cubicBezTo>
                  <a:pt x="81" y="1"/>
                  <a:pt x="58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6" y="11"/>
                  <a:pt x="37" y="24"/>
                  <a:pt x="34" y="34"/>
                </a:cubicBezTo>
                <a:cubicBezTo>
                  <a:pt x="33" y="36"/>
                  <a:pt x="30" y="35"/>
                  <a:pt x="30" y="33"/>
                </a:cubicBezTo>
                <a:cubicBezTo>
                  <a:pt x="29" y="28"/>
                  <a:pt x="30" y="23"/>
                  <a:pt x="31" y="17"/>
                </a:cubicBezTo>
                <a:cubicBezTo>
                  <a:pt x="31" y="12"/>
                  <a:pt x="31" y="7"/>
                  <a:pt x="31" y="2"/>
                </a:cubicBezTo>
                <a:cubicBezTo>
                  <a:pt x="31" y="1"/>
                  <a:pt x="31" y="1"/>
                  <a:pt x="32" y="0"/>
                </a:cubicBezTo>
                <a:cubicBezTo>
                  <a:pt x="30" y="0"/>
                  <a:pt x="29" y="0"/>
                  <a:pt x="27" y="0"/>
                </a:cubicBezTo>
                <a:cubicBezTo>
                  <a:pt x="18" y="0"/>
                  <a:pt x="10" y="0"/>
                  <a:pt x="1" y="1"/>
                </a:cubicBezTo>
                <a:cubicBezTo>
                  <a:pt x="1" y="12"/>
                  <a:pt x="2" y="25"/>
                  <a:pt x="0" y="36"/>
                </a:cubicBezTo>
                <a:cubicBezTo>
                  <a:pt x="0" y="37"/>
                  <a:pt x="0" y="37"/>
                  <a:pt x="0" y="37"/>
                </a:cubicBezTo>
                <a:close/>
                <a:moveTo>
                  <a:pt x="102" y="29"/>
                </a:moveTo>
                <a:cubicBezTo>
                  <a:pt x="102" y="30"/>
                  <a:pt x="102" y="30"/>
                  <a:pt x="102" y="31"/>
                </a:cubicBezTo>
                <a:cubicBezTo>
                  <a:pt x="102" y="32"/>
                  <a:pt x="100" y="32"/>
                  <a:pt x="100" y="31"/>
                </a:cubicBezTo>
                <a:cubicBezTo>
                  <a:pt x="100" y="30"/>
                  <a:pt x="100" y="30"/>
                  <a:pt x="100" y="29"/>
                </a:cubicBezTo>
                <a:cubicBezTo>
                  <a:pt x="99" y="27"/>
                  <a:pt x="103" y="27"/>
                  <a:pt x="102" y="29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157"/>
          <p:cNvSpPr/>
          <p:nvPr/>
        </p:nvSpPr>
        <p:spPr>
          <a:xfrm>
            <a:off x="3510000" y="4646520"/>
            <a:ext cx="66600" cy="131760"/>
          </a:xfrm>
          <a:custGeom>
            <a:avLst/>
            <a:gdLst/>
            <a:ahLst/>
            <a:cxnLst/>
            <a:rect l="l" t="t" r="r" b="b"/>
            <a:pathLst>
              <a:path w="18" h="36">
                <a:moveTo>
                  <a:pt x="4" y="0"/>
                </a:moveTo>
                <a:cubicBezTo>
                  <a:pt x="4" y="6"/>
                  <a:pt x="3" y="11"/>
                  <a:pt x="2" y="17"/>
                </a:cubicBezTo>
                <a:cubicBezTo>
                  <a:pt x="2" y="23"/>
                  <a:pt x="2" y="30"/>
                  <a:pt x="0" y="36"/>
                </a:cubicBezTo>
                <a:cubicBezTo>
                  <a:pt x="6" y="36"/>
                  <a:pt x="12" y="36"/>
                  <a:pt x="18" y="36"/>
                </a:cubicBezTo>
                <a:cubicBezTo>
                  <a:pt x="17" y="36"/>
                  <a:pt x="17" y="36"/>
                  <a:pt x="17" y="35"/>
                </a:cubicBezTo>
                <a:cubicBezTo>
                  <a:pt x="16" y="24"/>
                  <a:pt x="17" y="11"/>
                  <a:pt x="18" y="0"/>
                </a:cubicBezTo>
                <a:cubicBezTo>
                  <a:pt x="13" y="0"/>
                  <a:pt x="9" y="0"/>
                  <a:pt x="4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158"/>
          <p:cNvSpPr/>
          <p:nvPr/>
        </p:nvSpPr>
        <p:spPr>
          <a:xfrm>
            <a:off x="2938320" y="4702320"/>
            <a:ext cx="61920" cy="112680"/>
          </a:xfrm>
          <a:custGeom>
            <a:avLst/>
            <a:gdLst/>
            <a:ahLst/>
            <a:cxnLst/>
            <a:rect l="l" t="t" r="r" b="b"/>
            <a:pathLst>
              <a:path w="17" h="31">
                <a:moveTo>
                  <a:pt x="17" y="0"/>
                </a:moveTo>
                <a:cubicBezTo>
                  <a:pt x="12" y="1"/>
                  <a:pt x="7" y="2"/>
                  <a:pt x="2" y="2"/>
                </a:cubicBezTo>
                <a:cubicBezTo>
                  <a:pt x="1" y="11"/>
                  <a:pt x="2" y="22"/>
                  <a:pt x="0" y="31"/>
                </a:cubicBezTo>
                <a:cubicBezTo>
                  <a:pt x="4" y="30"/>
                  <a:pt x="9" y="30"/>
                  <a:pt x="13" y="29"/>
                </a:cubicBezTo>
                <a:cubicBezTo>
                  <a:pt x="13" y="25"/>
                  <a:pt x="14" y="20"/>
                  <a:pt x="15" y="16"/>
                </a:cubicBezTo>
                <a:cubicBezTo>
                  <a:pt x="16" y="11"/>
                  <a:pt x="16" y="5"/>
                  <a:pt x="17" y="0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159"/>
          <p:cNvSpPr/>
          <p:nvPr/>
        </p:nvSpPr>
        <p:spPr>
          <a:xfrm>
            <a:off x="3006720" y="4646520"/>
            <a:ext cx="500040" cy="157320"/>
          </a:xfrm>
          <a:custGeom>
            <a:avLst/>
            <a:gdLst/>
            <a:ahLst/>
            <a:cxnLst/>
            <a:rect l="l" t="t" r="r" b="b"/>
            <a:pathLst>
              <a:path w="136" h="43">
                <a:moveTo>
                  <a:pt x="136" y="0"/>
                </a:moveTo>
                <a:cubicBezTo>
                  <a:pt x="91" y="3"/>
                  <a:pt x="47" y="8"/>
                  <a:pt x="3" y="14"/>
                </a:cubicBezTo>
                <a:cubicBezTo>
                  <a:pt x="3" y="20"/>
                  <a:pt x="2" y="26"/>
                  <a:pt x="2" y="32"/>
                </a:cubicBezTo>
                <a:cubicBezTo>
                  <a:pt x="1" y="36"/>
                  <a:pt x="1" y="39"/>
                  <a:pt x="0" y="43"/>
                </a:cubicBezTo>
                <a:cubicBezTo>
                  <a:pt x="44" y="36"/>
                  <a:pt x="89" y="36"/>
                  <a:pt x="133" y="36"/>
                </a:cubicBezTo>
                <a:cubicBezTo>
                  <a:pt x="133" y="36"/>
                  <a:pt x="133" y="35"/>
                  <a:pt x="133" y="35"/>
                </a:cubicBezTo>
                <a:cubicBezTo>
                  <a:pt x="132" y="28"/>
                  <a:pt x="133" y="21"/>
                  <a:pt x="134" y="14"/>
                </a:cubicBezTo>
                <a:cubicBezTo>
                  <a:pt x="135" y="9"/>
                  <a:pt x="135" y="5"/>
                  <a:pt x="136" y="0"/>
                </a:cubicBezTo>
                <a:close/>
                <a:moveTo>
                  <a:pt x="18" y="35"/>
                </a:moveTo>
                <a:cubicBezTo>
                  <a:pt x="18" y="36"/>
                  <a:pt x="16" y="37"/>
                  <a:pt x="15" y="35"/>
                </a:cubicBezTo>
                <a:cubicBezTo>
                  <a:pt x="14" y="30"/>
                  <a:pt x="16" y="24"/>
                  <a:pt x="16" y="19"/>
                </a:cubicBezTo>
                <a:cubicBezTo>
                  <a:pt x="16" y="16"/>
                  <a:pt x="20" y="16"/>
                  <a:pt x="20" y="19"/>
                </a:cubicBezTo>
                <a:cubicBezTo>
                  <a:pt x="20" y="24"/>
                  <a:pt x="20" y="30"/>
                  <a:pt x="18" y="35"/>
                </a:cubicBezTo>
                <a:close/>
                <a:moveTo>
                  <a:pt x="31" y="35"/>
                </a:moveTo>
                <a:cubicBezTo>
                  <a:pt x="31" y="36"/>
                  <a:pt x="28" y="36"/>
                  <a:pt x="28" y="34"/>
                </a:cubicBezTo>
                <a:cubicBezTo>
                  <a:pt x="28" y="29"/>
                  <a:pt x="28" y="25"/>
                  <a:pt x="28" y="20"/>
                </a:cubicBezTo>
                <a:cubicBezTo>
                  <a:pt x="28" y="17"/>
                  <a:pt x="32" y="17"/>
                  <a:pt x="32" y="20"/>
                </a:cubicBezTo>
                <a:cubicBezTo>
                  <a:pt x="33" y="25"/>
                  <a:pt x="33" y="30"/>
                  <a:pt x="31" y="35"/>
                </a:cubicBezTo>
                <a:close/>
                <a:moveTo>
                  <a:pt x="96" y="31"/>
                </a:moveTo>
                <a:cubicBezTo>
                  <a:pt x="96" y="33"/>
                  <a:pt x="93" y="32"/>
                  <a:pt x="93" y="31"/>
                </a:cubicBezTo>
                <a:cubicBezTo>
                  <a:pt x="93" y="25"/>
                  <a:pt x="94" y="19"/>
                  <a:pt x="94" y="14"/>
                </a:cubicBezTo>
                <a:cubicBezTo>
                  <a:pt x="94" y="12"/>
                  <a:pt x="98" y="12"/>
                  <a:pt x="98" y="14"/>
                </a:cubicBezTo>
                <a:cubicBezTo>
                  <a:pt x="98" y="20"/>
                  <a:pt x="98" y="26"/>
                  <a:pt x="96" y="31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160"/>
          <p:cNvSpPr/>
          <p:nvPr/>
        </p:nvSpPr>
        <p:spPr>
          <a:xfrm>
            <a:off x="4229280" y="4680000"/>
            <a:ext cx="47520" cy="101520"/>
          </a:xfrm>
          <a:custGeom>
            <a:avLst/>
            <a:gdLst/>
            <a:ahLst/>
            <a:cxnLst/>
            <a:rect l="l" t="t" r="r" b="b"/>
            <a:pathLst>
              <a:path w="13" h="28">
                <a:moveTo>
                  <a:pt x="2" y="16"/>
                </a:moveTo>
                <a:cubicBezTo>
                  <a:pt x="1" y="20"/>
                  <a:pt x="1" y="24"/>
                  <a:pt x="0" y="28"/>
                </a:cubicBezTo>
                <a:cubicBezTo>
                  <a:pt x="5" y="28"/>
                  <a:pt x="9" y="28"/>
                  <a:pt x="13" y="28"/>
                </a:cubicBezTo>
                <a:cubicBezTo>
                  <a:pt x="13" y="19"/>
                  <a:pt x="12" y="10"/>
                  <a:pt x="11" y="1"/>
                </a:cubicBezTo>
                <a:cubicBezTo>
                  <a:pt x="8" y="1"/>
                  <a:pt x="5" y="0"/>
                  <a:pt x="2" y="0"/>
                </a:cubicBezTo>
                <a:cubicBezTo>
                  <a:pt x="2" y="5"/>
                  <a:pt x="2" y="10"/>
                  <a:pt x="2" y="16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161"/>
          <p:cNvSpPr/>
          <p:nvPr/>
        </p:nvSpPr>
        <p:spPr>
          <a:xfrm>
            <a:off x="4044960" y="4660920"/>
            <a:ext cx="92160" cy="120600"/>
          </a:xfrm>
          <a:custGeom>
            <a:avLst/>
            <a:gdLst/>
            <a:ahLst/>
            <a:cxnLst/>
            <a:rect l="l" t="t" r="r" b="b"/>
            <a:pathLst>
              <a:path w="25" h="33">
                <a:moveTo>
                  <a:pt x="0" y="33"/>
                </a:moveTo>
                <a:cubicBezTo>
                  <a:pt x="6" y="33"/>
                  <a:pt x="13" y="33"/>
                  <a:pt x="20" y="33"/>
                </a:cubicBezTo>
                <a:cubicBezTo>
                  <a:pt x="19" y="28"/>
                  <a:pt x="20" y="23"/>
                  <a:pt x="21" y="18"/>
                </a:cubicBezTo>
                <a:cubicBezTo>
                  <a:pt x="22" y="13"/>
                  <a:pt x="23" y="7"/>
                  <a:pt x="25" y="2"/>
                </a:cubicBezTo>
                <a:cubicBezTo>
                  <a:pt x="18" y="1"/>
                  <a:pt x="10" y="0"/>
                  <a:pt x="3" y="0"/>
                </a:cubicBezTo>
                <a:cubicBezTo>
                  <a:pt x="4" y="5"/>
                  <a:pt x="3" y="11"/>
                  <a:pt x="2" y="17"/>
                </a:cubicBezTo>
                <a:cubicBezTo>
                  <a:pt x="1" y="22"/>
                  <a:pt x="1" y="27"/>
                  <a:pt x="0" y="33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162"/>
          <p:cNvSpPr/>
          <p:nvPr/>
        </p:nvSpPr>
        <p:spPr>
          <a:xfrm>
            <a:off x="4137120" y="4668840"/>
            <a:ext cx="81000" cy="112680"/>
          </a:xfrm>
          <a:custGeom>
            <a:avLst/>
            <a:gdLst/>
            <a:ahLst/>
            <a:cxnLst/>
            <a:rect l="l" t="t" r="r" b="b"/>
            <a:pathLst>
              <a:path w="22" h="31">
                <a:moveTo>
                  <a:pt x="22" y="2"/>
                </a:moveTo>
                <a:cubicBezTo>
                  <a:pt x="16" y="2"/>
                  <a:pt x="10" y="1"/>
                  <a:pt x="4" y="0"/>
                </a:cubicBezTo>
                <a:cubicBezTo>
                  <a:pt x="4" y="5"/>
                  <a:pt x="3" y="11"/>
                  <a:pt x="2" y="16"/>
                </a:cubicBezTo>
                <a:cubicBezTo>
                  <a:pt x="2" y="21"/>
                  <a:pt x="2" y="26"/>
                  <a:pt x="0" y="31"/>
                </a:cubicBezTo>
                <a:cubicBezTo>
                  <a:pt x="7" y="31"/>
                  <a:pt x="13" y="31"/>
                  <a:pt x="19" y="31"/>
                </a:cubicBezTo>
                <a:cubicBezTo>
                  <a:pt x="19" y="26"/>
                  <a:pt x="20" y="22"/>
                  <a:pt x="20" y="17"/>
                </a:cubicBezTo>
                <a:cubicBezTo>
                  <a:pt x="20" y="12"/>
                  <a:pt x="21" y="7"/>
                  <a:pt x="22" y="2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163"/>
          <p:cNvSpPr/>
          <p:nvPr/>
        </p:nvSpPr>
        <p:spPr>
          <a:xfrm>
            <a:off x="4173480" y="6418440"/>
            <a:ext cx="201600" cy="53640"/>
          </a:xfrm>
          <a:custGeom>
            <a:avLst/>
            <a:gdLst/>
            <a:ahLst/>
            <a:cxnLst/>
            <a:rect l="l" t="t" r="r" b="b"/>
            <a:pathLst>
              <a:path w="55" h="15">
                <a:moveTo>
                  <a:pt x="26" y="14"/>
                </a:moveTo>
                <a:cubicBezTo>
                  <a:pt x="39" y="13"/>
                  <a:pt x="46" y="7"/>
                  <a:pt x="55" y="0"/>
                </a:cubicBezTo>
                <a:cubicBezTo>
                  <a:pt x="55" y="0"/>
                  <a:pt x="54" y="0"/>
                  <a:pt x="54" y="0"/>
                </a:cubicBezTo>
                <a:cubicBezTo>
                  <a:pt x="49" y="2"/>
                  <a:pt x="49" y="2"/>
                  <a:pt x="49" y="2"/>
                </a:cubicBezTo>
                <a:cubicBezTo>
                  <a:pt x="34" y="7"/>
                  <a:pt x="17" y="10"/>
                  <a:pt x="0" y="11"/>
                </a:cubicBezTo>
                <a:cubicBezTo>
                  <a:pt x="8" y="14"/>
                  <a:pt x="18" y="15"/>
                  <a:pt x="26" y="14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164"/>
          <p:cNvSpPr/>
          <p:nvPr/>
        </p:nvSpPr>
        <p:spPr>
          <a:xfrm>
            <a:off x="2603520" y="6392880"/>
            <a:ext cx="371520" cy="146160"/>
          </a:xfrm>
          <a:custGeom>
            <a:avLst/>
            <a:gdLst/>
            <a:ahLst/>
            <a:cxnLst/>
            <a:rect l="l" t="t" r="r" b="b"/>
            <a:pathLst>
              <a:path w="101" h="40">
                <a:moveTo>
                  <a:pt x="31" y="0"/>
                </a:moveTo>
                <a:cubicBezTo>
                  <a:pt x="21" y="4"/>
                  <a:pt x="10" y="6"/>
                  <a:pt x="0" y="9"/>
                </a:cubicBezTo>
                <a:cubicBezTo>
                  <a:pt x="3" y="10"/>
                  <a:pt x="5" y="12"/>
                  <a:pt x="7" y="16"/>
                </a:cubicBezTo>
                <a:cubicBezTo>
                  <a:pt x="10" y="23"/>
                  <a:pt x="11" y="32"/>
                  <a:pt x="12" y="39"/>
                </a:cubicBezTo>
                <a:cubicBezTo>
                  <a:pt x="12" y="39"/>
                  <a:pt x="12" y="39"/>
                  <a:pt x="12" y="40"/>
                </a:cubicBezTo>
                <a:cubicBezTo>
                  <a:pt x="38" y="38"/>
                  <a:pt x="65" y="36"/>
                  <a:pt x="92" y="36"/>
                </a:cubicBezTo>
                <a:cubicBezTo>
                  <a:pt x="95" y="34"/>
                  <a:pt x="99" y="32"/>
                  <a:pt x="100" y="28"/>
                </a:cubicBezTo>
                <a:cubicBezTo>
                  <a:pt x="101" y="22"/>
                  <a:pt x="99" y="16"/>
                  <a:pt x="97" y="11"/>
                </a:cubicBezTo>
                <a:cubicBezTo>
                  <a:pt x="77" y="30"/>
                  <a:pt x="47" y="19"/>
                  <a:pt x="3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165"/>
          <p:cNvSpPr/>
          <p:nvPr/>
        </p:nvSpPr>
        <p:spPr>
          <a:xfrm>
            <a:off x="2860560" y="4711680"/>
            <a:ext cx="66960" cy="122400"/>
          </a:xfrm>
          <a:custGeom>
            <a:avLst/>
            <a:gdLst/>
            <a:ahLst/>
            <a:cxnLst/>
            <a:rect l="l" t="t" r="r" b="b"/>
            <a:pathLst>
              <a:path w="18" h="33">
                <a:moveTo>
                  <a:pt x="16" y="15"/>
                </a:moveTo>
                <a:cubicBezTo>
                  <a:pt x="16" y="10"/>
                  <a:pt x="17" y="5"/>
                  <a:pt x="18" y="0"/>
                </a:cubicBezTo>
                <a:cubicBezTo>
                  <a:pt x="12" y="1"/>
                  <a:pt x="7" y="2"/>
                  <a:pt x="2" y="3"/>
                </a:cubicBezTo>
                <a:cubicBezTo>
                  <a:pt x="2" y="13"/>
                  <a:pt x="1" y="23"/>
                  <a:pt x="0" y="33"/>
                </a:cubicBezTo>
                <a:cubicBezTo>
                  <a:pt x="5" y="31"/>
                  <a:pt x="10" y="30"/>
                  <a:pt x="15" y="29"/>
                </a:cubicBezTo>
                <a:cubicBezTo>
                  <a:pt x="14" y="25"/>
                  <a:pt x="15" y="20"/>
                  <a:pt x="16" y="15"/>
                </a:cubicBezTo>
                <a:close/>
              </a:path>
            </a:pathLst>
          </a:custGeom>
          <a:solidFill>
            <a:srgbClr val="298E4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166"/>
          <p:cNvSpPr/>
          <p:nvPr/>
        </p:nvSpPr>
        <p:spPr>
          <a:xfrm>
            <a:off x="2743200" y="6388200"/>
            <a:ext cx="179280" cy="58680"/>
          </a:xfrm>
          <a:custGeom>
            <a:avLst/>
            <a:gdLst/>
            <a:ahLst/>
            <a:cxnLst/>
            <a:rect l="l" t="t" r="r" b="b"/>
            <a:pathLst>
              <a:path w="49" h="16">
                <a:moveTo>
                  <a:pt x="49" y="10"/>
                </a:moveTo>
                <a:cubicBezTo>
                  <a:pt x="33" y="9"/>
                  <a:pt x="16" y="5"/>
                  <a:pt x="0" y="0"/>
                </a:cubicBezTo>
                <a:cubicBezTo>
                  <a:pt x="7" y="5"/>
                  <a:pt x="14" y="10"/>
                  <a:pt x="23" y="13"/>
                </a:cubicBezTo>
                <a:cubicBezTo>
                  <a:pt x="33" y="16"/>
                  <a:pt x="41" y="13"/>
                  <a:pt x="49" y="10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167"/>
          <p:cNvSpPr/>
          <p:nvPr/>
        </p:nvSpPr>
        <p:spPr>
          <a:xfrm>
            <a:off x="2332080" y="6432480"/>
            <a:ext cx="290520" cy="120600"/>
          </a:xfrm>
          <a:custGeom>
            <a:avLst/>
            <a:gdLst/>
            <a:ahLst/>
            <a:cxnLst/>
            <a:rect l="l" t="t" r="r" b="b"/>
            <a:pathLst>
              <a:path w="79" h="33">
                <a:moveTo>
                  <a:pt x="76" y="11"/>
                </a:moveTo>
                <a:cubicBezTo>
                  <a:pt x="74" y="5"/>
                  <a:pt x="71" y="3"/>
                  <a:pt x="66" y="0"/>
                </a:cubicBezTo>
                <a:cubicBezTo>
                  <a:pt x="61" y="1"/>
                  <a:pt x="56" y="2"/>
                  <a:pt x="51" y="3"/>
                </a:cubicBezTo>
                <a:cubicBezTo>
                  <a:pt x="43" y="5"/>
                  <a:pt x="22" y="7"/>
                  <a:pt x="17" y="13"/>
                </a:cubicBezTo>
                <a:cubicBezTo>
                  <a:pt x="0" y="33"/>
                  <a:pt x="34" y="29"/>
                  <a:pt x="43" y="30"/>
                </a:cubicBezTo>
                <a:cubicBezTo>
                  <a:pt x="55" y="30"/>
                  <a:pt x="67" y="29"/>
                  <a:pt x="79" y="29"/>
                </a:cubicBezTo>
                <a:cubicBezTo>
                  <a:pt x="78" y="29"/>
                  <a:pt x="78" y="28"/>
                  <a:pt x="78" y="28"/>
                </a:cubicBezTo>
                <a:cubicBezTo>
                  <a:pt x="78" y="22"/>
                  <a:pt x="77" y="16"/>
                  <a:pt x="7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168"/>
          <p:cNvSpPr/>
          <p:nvPr/>
        </p:nvSpPr>
        <p:spPr>
          <a:xfrm>
            <a:off x="2401920" y="3146400"/>
            <a:ext cx="2351160" cy="1550880"/>
          </a:xfrm>
          <a:custGeom>
            <a:avLst/>
            <a:gdLst/>
            <a:ahLst/>
            <a:cxnLst/>
            <a:rect l="l" t="t" r="r" b="b"/>
            <a:pathLst>
              <a:path w="641" h="423">
                <a:moveTo>
                  <a:pt x="446" y="14"/>
                </a:moveTo>
                <a:cubicBezTo>
                  <a:pt x="455" y="39"/>
                  <a:pt x="443" y="73"/>
                  <a:pt x="417" y="83"/>
                </a:cubicBezTo>
                <a:cubicBezTo>
                  <a:pt x="395" y="92"/>
                  <a:pt x="360" y="80"/>
                  <a:pt x="353" y="56"/>
                </a:cubicBezTo>
                <a:cubicBezTo>
                  <a:pt x="333" y="74"/>
                  <a:pt x="298" y="94"/>
                  <a:pt x="272" y="84"/>
                </a:cubicBezTo>
                <a:cubicBezTo>
                  <a:pt x="250" y="76"/>
                  <a:pt x="256" y="47"/>
                  <a:pt x="268" y="31"/>
                </a:cubicBezTo>
                <a:cubicBezTo>
                  <a:pt x="240" y="29"/>
                  <a:pt x="212" y="22"/>
                  <a:pt x="187" y="10"/>
                </a:cubicBezTo>
                <a:cubicBezTo>
                  <a:pt x="172" y="17"/>
                  <a:pt x="159" y="26"/>
                  <a:pt x="145" y="34"/>
                </a:cubicBezTo>
                <a:cubicBezTo>
                  <a:pt x="127" y="46"/>
                  <a:pt x="108" y="59"/>
                  <a:pt x="91" y="72"/>
                </a:cubicBezTo>
                <a:cubicBezTo>
                  <a:pt x="58" y="98"/>
                  <a:pt x="28" y="126"/>
                  <a:pt x="0" y="156"/>
                </a:cubicBezTo>
                <a:cubicBezTo>
                  <a:pt x="4" y="155"/>
                  <a:pt x="9" y="155"/>
                  <a:pt x="12" y="156"/>
                </a:cubicBezTo>
                <a:cubicBezTo>
                  <a:pt x="26" y="161"/>
                  <a:pt x="15" y="176"/>
                  <a:pt x="6" y="184"/>
                </a:cubicBezTo>
                <a:cubicBezTo>
                  <a:pt x="9" y="185"/>
                  <a:pt x="11" y="185"/>
                  <a:pt x="13" y="185"/>
                </a:cubicBezTo>
                <a:cubicBezTo>
                  <a:pt x="22" y="185"/>
                  <a:pt x="40" y="184"/>
                  <a:pt x="46" y="193"/>
                </a:cubicBezTo>
                <a:cubicBezTo>
                  <a:pt x="53" y="203"/>
                  <a:pt x="44" y="209"/>
                  <a:pt x="33" y="212"/>
                </a:cubicBezTo>
                <a:cubicBezTo>
                  <a:pt x="42" y="214"/>
                  <a:pt x="50" y="217"/>
                  <a:pt x="55" y="223"/>
                </a:cubicBezTo>
                <a:cubicBezTo>
                  <a:pt x="81" y="189"/>
                  <a:pt x="117" y="160"/>
                  <a:pt x="156" y="139"/>
                </a:cubicBezTo>
                <a:cubicBezTo>
                  <a:pt x="163" y="111"/>
                  <a:pt x="171" y="84"/>
                  <a:pt x="182" y="59"/>
                </a:cubicBezTo>
                <a:cubicBezTo>
                  <a:pt x="183" y="57"/>
                  <a:pt x="186" y="57"/>
                  <a:pt x="185" y="60"/>
                </a:cubicBezTo>
                <a:cubicBezTo>
                  <a:pt x="181" y="84"/>
                  <a:pt x="175" y="108"/>
                  <a:pt x="170" y="132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58" y="181"/>
                  <a:pt x="149" y="221"/>
                  <a:pt x="143" y="262"/>
                </a:cubicBezTo>
                <a:cubicBezTo>
                  <a:pt x="135" y="315"/>
                  <a:pt x="131" y="369"/>
                  <a:pt x="128" y="423"/>
                </a:cubicBezTo>
                <a:cubicBezTo>
                  <a:pt x="253" y="395"/>
                  <a:pt x="382" y="397"/>
                  <a:pt x="509" y="410"/>
                </a:cubicBezTo>
                <a:cubicBezTo>
                  <a:pt x="506" y="365"/>
                  <a:pt x="504" y="320"/>
                  <a:pt x="500" y="275"/>
                </a:cubicBezTo>
                <a:cubicBezTo>
                  <a:pt x="495" y="224"/>
                  <a:pt x="489" y="173"/>
                  <a:pt x="483" y="122"/>
                </a:cubicBezTo>
                <a:cubicBezTo>
                  <a:pt x="482" y="114"/>
                  <a:pt x="482" y="114"/>
                  <a:pt x="482" y="114"/>
                </a:cubicBezTo>
                <a:cubicBezTo>
                  <a:pt x="480" y="96"/>
                  <a:pt x="478" y="77"/>
                  <a:pt x="477" y="58"/>
                </a:cubicBezTo>
                <a:cubicBezTo>
                  <a:pt x="477" y="55"/>
                  <a:pt x="481" y="55"/>
                  <a:pt x="481" y="57"/>
                </a:cubicBezTo>
                <a:cubicBezTo>
                  <a:pt x="486" y="79"/>
                  <a:pt x="489" y="100"/>
                  <a:pt x="492" y="122"/>
                </a:cubicBezTo>
                <a:cubicBezTo>
                  <a:pt x="506" y="132"/>
                  <a:pt x="519" y="144"/>
                  <a:pt x="532" y="156"/>
                </a:cubicBezTo>
                <a:cubicBezTo>
                  <a:pt x="543" y="167"/>
                  <a:pt x="554" y="177"/>
                  <a:pt x="565" y="187"/>
                </a:cubicBezTo>
                <a:cubicBezTo>
                  <a:pt x="572" y="193"/>
                  <a:pt x="581" y="199"/>
                  <a:pt x="587" y="206"/>
                </a:cubicBezTo>
                <a:cubicBezTo>
                  <a:pt x="593" y="198"/>
                  <a:pt x="607" y="192"/>
                  <a:pt x="619" y="190"/>
                </a:cubicBezTo>
                <a:cubicBezTo>
                  <a:pt x="617" y="190"/>
                  <a:pt x="614" y="189"/>
                  <a:pt x="612" y="188"/>
                </a:cubicBezTo>
                <a:cubicBezTo>
                  <a:pt x="606" y="187"/>
                  <a:pt x="598" y="187"/>
                  <a:pt x="593" y="183"/>
                </a:cubicBezTo>
                <a:cubicBezTo>
                  <a:pt x="589" y="179"/>
                  <a:pt x="589" y="175"/>
                  <a:pt x="591" y="171"/>
                </a:cubicBezTo>
                <a:cubicBezTo>
                  <a:pt x="592" y="161"/>
                  <a:pt x="603" y="157"/>
                  <a:pt x="613" y="155"/>
                </a:cubicBezTo>
                <a:cubicBezTo>
                  <a:pt x="615" y="155"/>
                  <a:pt x="618" y="154"/>
                  <a:pt x="620" y="154"/>
                </a:cubicBezTo>
                <a:cubicBezTo>
                  <a:pt x="616" y="148"/>
                  <a:pt x="617" y="141"/>
                  <a:pt x="623" y="135"/>
                </a:cubicBezTo>
                <a:cubicBezTo>
                  <a:pt x="628" y="132"/>
                  <a:pt x="634" y="131"/>
                  <a:pt x="641" y="131"/>
                </a:cubicBezTo>
                <a:cubicBezTo>
                  <a:pt x="615" y="107"/>
                  <a:pt x="591" y="82"/>
                  <a:pt x="564" y="60"/>
                </a:cubicBezTo>
                <a:cubicBezTo>
                  <a:pt x="538" y="37"/>
                  <a:pt x="510" y="19"/>
                  <a:pt x="482" y="0"/>
                </a:cubicBezTo>
                <a:cubicBezTo>
                  <a:pt x="470" y="5"/>
                  <a:pt x="458" y="10"/>
                  <a:pt x="446" y="14"/>
                </a:cubicBezTo>
                <a:close/>
              </a:path>
            </a:pathLst>
          </a:custGeom>
          <a:solidFill>
            <a:srgbClr val="6FF75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169"/>
          <p:cNvSpPr/>
          <p:nvPr/>
        </p:nvSpPr>
        <p:spPr>
          <a:xfrm>
            <a:off x="4038480" y="3146400"/>
            <a:ext cx="179640" cy="120600"/>
          </a:xfrm>
          <a:custGeom>
            <a:avLst/>
            <a:gdLst/>
            <a:ahLst/>
            <a:cxnLst/>
            <a:rect l="l" t="t" r="r" b="b"/>
            <a:pathLst>
              <a:path w="49" h="33">
                <a:moveTo>
                  <a:pt x="13" y="29"/>
                </a:moveTo>
                <a:cubicBezTo>
                  <a:pt x="24" y="23"/>
                  <a:pt x="37" y="17"/>
                  <a:pt x="49" y="9"/>
                </a:cubicBezTo>
                <a:cubicBezTo>
                  <a:pt x="44" y="6"/>
                  <a:pt x="40" y="3"/>
                  <a:pt x="36" y="0"/>
                </a:cubicBezTo>
                <a:cubicBezTo>
                  <a:pt x="24" y="5"/>
                  <a:pt x="12" y="10"/>
                  <a:pt x="0" y="14"/>
                </a:cubicBezTo>
                <a:cubicBezTo>
                  <a:pt x="2" y="20"/>
                  <a:pt x="3" y="27"/>
                  <a:pt x="3" y="33"/>
                </a:cubicBezTo>
                <a:cubicBezTo>
                  <a:pt x="6" y="32"/>
                  <a:pt x="10" y="30"/>
                  <a:pt x="13" y="29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170"/>
          <p:cNvSpPr/>
          <p:nvPr/>
        </p:nvSpPr>
        <p:spPr>
          <a:xfrm>
            <a:off x="3076560" y="3182760"/>
            <a:ext cx="308160" cy="162000"/>
          </a:xfrm>
          <a:custGeom>
            <a:avLst/>
            <a:gdLst/>
            <a:ahLst/>
            <a:cxnLst/>
            <a:rect l="l" t="t" r="r" b="b"/>
            <a:pathLst>
              <a:path w="84" h="44">
                <a:moveTo>
                  <a:pt x="74" y="44"/>
                </a:moveTo>
                <a:cubicBezTo>
                  <a:pt x="75" y="36"/>
                  <a:pt x="79" y="27"/>
                  <a:pt x="84" y="21"/>
                </a:cubicBezTo>
                <a:cubicBezTo>
                  <a:pt x="56" y="19"/>
                  <a:pt x="28" y="12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7" y="25"/>
                  <a:pt x="45" y="38"/>
                  <a:pt x="74" y="44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171"/>
          <p:cNvSpPr/>
          <p:nvPr/>
        </p:nvSpPr>
        <p:spPr>
          <a:xfrm>
            <a:off x="2401920" y="3462480"/>
            <a:ext cx="631800" cy="501480"/>
          </a:xfrm>
          <a:custGeom>
            <a:avLst/>
            <a:gdLst/>
            <a:ahLst/>
            <a:cxnLst/>
            <a:rect l="l" t="t" r="r" b="b"/>
            <a:pathLst>
              <a:path w="172" h="137">
                <a:moveTo>
                  <a:pt x="81" y="62"/>
                </a:moveTo>
                <a:cubicBezTo>
                  <a:pt x="66" y="64"/>
                  <a:pt x="38" y="60"/>
                  <a:pt x="22" y="47"/>
                </a:cubicBezTo>
                <a:cubicBezTo>
                  <a:pt x="14" y="55"/>
                  <a:pt x="7" y="63"/>
                  <a:pt x="0" y="70"/>
                </a:cubicBezTo>
                <a:cubicBezTo>
                  <a:pt x="4" y="69"/>
                  <a:pt x="9" y="69"/>
                  <a:pt x="12" y="70"/>
                </a:cubicBezTo>
                <a:cubicBezTo>
                  <a:pt x="26" y="75"/>
                  <a:pt x="15" y="90"/>
                  <a:pt x="6" y="98"/>
                </a:cubicBezTo>
                <a:cubicBezTo>
                  <a:pt x="9" y="99"/>
                  <a:pt x="11" y="99"/>
                  <a:pt x="13" y="99"/>
                </a:cubicBezTo>
                <a:cubicBezTo>
                  <a:pt x="22" y="99"/>
                  <a:pt x="40" y="98"/>
                  <a:pt x="46" y="107"/>
                </a:cubicBezTo>
                <a:cubicBezTo>
                  <a:pt x="53" y="117"/>
                  <a:pt x="44" y="123"/>
                  <a:pt x="33" y="126"/>
                </a:cubicBezTo>
                <a:cubicBezTo>
                  <a:pt x="42" y="128"/>
                  <a:pt x="50" y="131"/>
                  <a:pt x="55" y="137"/>
                </a:cubicBezTo>
                <a:cubicBezTo>
                  <a:pt x="81" y="103"/>
                  <a:pt x="117" y="74"/>
                  <a:pt x="156" y="53"/>
                </a:cubicBezTo>
                <a:cubicBezTo>
                  <a:pt x="160" y="35"/>
                  <a:pt x="166" y="17"/>
                  <a:pt x="172" y="0"/>
                </a:cubicBezTo>
                <a:cubicBezTo>
                  <a:pt x="148" y="30"/>
                  <a:pt x="122" y="56"/>
                  <a:pt x="81" y="62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172"/>
          <p:cNvSpPr/>
          <p:nvPr/>
        </p:nvSpPr>
        <p:spPr>
          <a:xfrm>
            <a:off x="2871720" y="3454560"/>
            <a:ext cx="1397160" cy="1242720"/>
          </a:xfrm>
          <a:custGeom>
            <a:avLst/>
            <a:gdLst/>
            <a:ahLst/>
            <a:cxnLst/>
            <a:rect l="l" t="t" r="r" b="b"/>
            <a:pathLst>
              <a:path w="381" h="339">
                <a:moveTo>
                  <a:pt x="220" y="286"/>
                </a:moveTo>
                <a:cubicBezTo>
                  <a:pt x="170" y="278"/>
                  <a:pt x="125" y="252"/>
                  <a:pt x="98" y="208"/>
                </a:cubicBezTo>
                <a:cubicBezTo>
                  <a:pt x="59" y="145"/>
                  <a:pt x="59" y="71"/>
                  <a:pt x="53" y="0"/>
                </a:cubicBezTo>
                <a:cubicBezTo>
                  <a:pt x="49" y="16"/>
                  <a:pt x="46" y="32"/>
                  <a:pt x="42" y="48"/>
                </a:cubicBezTo>
                <a:cubicBezTo>
                  <a:pt x="40" y="57"/>
                  <a:pt x="40" y="57"/>
                  <a:pt x="40" y="57"/>
                </a:cubicBezTo>
                <a:cubicBezTo>
                  <a:pt x="30" y="97"/>
                  <a:pt x="21" y="137"/>
                  <a:pt x="15" y="178"/>
                </a:cubicBezTo>
                <a:cubicBezTo>
                  <a:pt x="7" y="231"/>
                  <a:pt x="3" y="285"/>
                  <a:pt x="0" y="339"/>
                </a:cubicBezTo>
                <a:cubicBezTo>
                  <a:pt x="125" y="311"/>
                  <a:pt x="254" y="313"/>
                  <a:pt x="381" y="326"/>
                </a:cubicBezTo>
                <a:cubicBezTo>
                  <a:pt x="380" y="309"/>
                  <a:pt x="379" y="292"/>
                  <a:pt x="378" y="274"/>
                </a:cubicBezTo>
                <a:cubicBezTo>
                  <a:pt x="325" y="289"/>
                  <a:pt x="272" y="295"/>
                  <a:pt x="220" y="286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173"/>
          <p:cNvSpPr/>
          <p:nvPr/>
        </p:nvSpPr>
        <p:spPr>
          <a:xfrm>
            <a:off x="4184640" y="3440160"/>
            <a:ext cx="487440" cy="461880"/>
          </a:xfrm>
          <a:custGeom>
            <a:avLst/>
            <a:gdLst/>
            <a:ahLst/>
            <a:cxnLst/>
            <a:rect l="l" t="t" r="r" b="b"/>
            <a:pathLst>
              <a:path w="133" h="126">
                <a:moveTo>
                  <a:pt x="107" y="103"/>
                </a:moveTo>
                <a:cubicBezTo>
                  <a:pt x="103" y="99"/>
                  <a:pt x="103" y="95"/>
                  <a:pt x="105" y="91"/>
                </a:cubicBezTo>
                <a:cubicBezTo>
                  <a:pt x="106" y="85"/>
                  <a:pt x="110" y="81"/>
                  <a:pt x="116" y="78"/>
                </a:cubicBezTo>
                <a:cubicBezTo>
                  <a:pt x="107" y="76"/>
                  <a:pt x="98" y="73"/>
                  <a:pt x="90" y="70"/>
                </a:cubicBezTo>
                <a:cubicBezTo>
                  <a:pt x="67" y="60"/>
                  <a:pt x="45" y="47"/>
                  <a:pt x="26" y="30"/>
                </a:cubicBezTo>
                <a:cubicBezTo>
                  <a:pt x="19" y="23"/>
                  <a:pt x="7" y="12"/>
                  <a:pt x="0" y="0"/>
                </a:cubicBezTo>
                <a:cubicBezTo>
                  <a:pt x="2" y="14"/>
                  <a:pt x="4" y="28"/>
                  <a:pt x="6" y="42"/>
                </a:cubicBezTo>
                <a:cubicBezTo>
                  <a:pt x="20" y="52"/>
                  <a:pt x="33" y="64"/>
                  <a:pt x="46" y="76"/>
                </a:cubicBezTo>
                <a:cubicBezTo>
                  <a:pt x="57" y="87"/>
                  <a:pt x="68" y="97"/>
                  <a:pt x="79" y="107"/>
                </a:cubicBezTo>
                <a:cubicBezTo>
                  <a:pt x="86" y="113"/>
                  <a:pt x="95" y="119"/>
                  <a:pt x="101" y="126"/>
                </a:cubicBezTo>
                <a:cubicBezTo>
                  <a:pt x="107" y="118"/>
                  <a:pt x="121" y="112"/>
                  <a:pt x="133" y="110"/>
                </a:cubicBezTo>
                <a:cubicBezTo>
                  <a:pt x="131" y="110"/>
                  <a:pt x="128" y="109"/>
                  <a:pt x="126" y="108"/>
                </a:cubicBezTo>
                <a:cubicBezTo>
                  <a:pt x="120" y="107"/>
                  <a:pt x="112" y="107"/>
                  <a:pt x="107" y="103"/>
                </a:cubicBezTo>
                <a:close/>
              </a:path>
            </a:pathLst>
          </a:custGeom>
          <a:solidFill>
            <a:srgbClr val="42C6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174"/>
          <p:cNvSpPr/>
          <p:nvPr/>
        </p:nvSpPr>
        <p:spPr>
          <a:xfrm>
            <a:off x="4478400" y="6421320"/>
            <a:ext cx="277920" cy="103320"/>
          </a:xfrm>
          <a:custGeom>
            <a:avLst/>
            <a:gdLst/>
            <a:ahLst/>
            <a:cxnLst/>
            <a:rect l="l" t="t" r="r" b="b"/>
            <a:pathLst>
              <a:path w="76" h="28">
                <a:moveTo>
                  <a:pt x="0" y="28"/>
                </a:moveTo>
                <a:cubicBezTo>
                  <a:pt x="13" y="27"/>
                  <a:pt x="25" y="26"/>
                  <a:pt x="38" y="24"/>
                </a:cubicBezTo>
                <a:cubicBezTo>
                  <a:pt x="47" y="22"/>
                  <a:pt x="76" y="20"/>
                  <a:pt x="54" y="8"/>
                </a:cubicBezTo>
                <a:cubicBezTo>
                  <a:pt x="48" y="5"/>
                  <a:pt x="39" y="4"/>
                  <a:pt x="33" y="3"/>
                </a:cubicBezTo>
                <a:cubicBezTo>
                  <a:pt x="26" y="1"/>
                  <a:pt x="19" y="1"/>
                  <a:pt x="12" y="0"/>
                </a:cubicBezTo>
                <a:cubicBezTo>
                  <a:pt x="9" y="5"/>
                  <a:pt x="6" y="9"/>
                  <a:pt x="4" y="14"/>
                </a:cubicBezTo>
                <a:cubicBezTo>
                  <a:pt x="1" y="18"/>
                  <a:pt x="1" y="23"/>
                  <a:pt x="0" y="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175"/>
          <p:cNvSpPr/>
          <p:nvPr/>
        </p:nvSpPr>
        <p:spPr>
          <a:xfrm>
            <a:off x="4154400" y="6418440"/>
            <a:ext cx="341280" cy="109440"/>
          </a:xfrm>
          <a:custGeom>
            <a:avLst/>
            <a:gdLst/>
            <a:ahLst/>
            <a:cxnLst/>
            <a:rect l="l" t="t" r="r" b="b"/>
            <a:pathLst>
              <a:path w="93" h="30">
                <a:moveTo>
                  <a:pt x="2" y="15"/>
                </a:moveTo>
                <a:cubicBezTo>
                  <a:pt x="1" y="19"/>
                  <a:pt x="0" y="24"/>
                  <a:pt x="4" y="25"/>
                </a:cubicBezTo>
                <a:cubicBezTo>
                  <a:pt x="7" y="27"/>
                  <a:pt x="9" y="27"/>
                  <a:pt x="11" y="28"/>
                </a:cubicBezTo>
                <a:cubicBezTo>
                  <a:pt x="34" y="28"/>
                  <a:pt x="58" y="30"/>
                  <a:pt x="81" y="29"/>
                </a:cubicBezTo>
                <a:cubicBezTo>
                  <a:pt x="80" y="19"/>
                  <a:pt x="85" y="8"/>
                  <a:pt x="93" y="1"/>
                </a:cubicBezTo>
                <a:cubicBezTo>
                  <a:pt x="84" y="1"/>
                  <a:pt x="76" y="1"/>
                  <a:pt x="67" y="0"/>
                </a:cubicBezTo>
                <a:cubicBezTo>
                  <a:pt x="67" y="1"/>
                  <a:pt x="67" y="2"/>
                  <a:pt x="66" y="3"/>
                </a:cubicBezTo>
                <a:cubicBezTo>
                  <a:pt x="58" y="12"/>
                  <a:pt x="47" y="20"/>
                  <a:pt x="34" y="21"/>
                </a:cubicBezTo>
                <a:cubicBezTo>
                  <a:pt x="23" y="22"/>
                  <a:pt x="10" y="21"/>
                  <a:pt x="2" y="15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176"/>
          <p:cNvSpPr/>
          <p:nvPr/>
        </p:nvSpPr>
        <p:spPr>
          <a:xfrm>
            <a:off x="3165480" y="1601640"/>
            <a:ext cx="1514520" cy="679680"/>
          </a:xfrm>
          <a:custGeom>
            <a:avLst/>
            <a:gdLst/>
            <a:ahLst/>
            <a:cxnLst/>
            <a:rect l="l" t="t" r="r" b="b"/>
            <a:pathLst>
              <a:path w="413" h="185">
                <a:moveTo>
                  <a:pt x="304" y="0"/>
                </a:move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44" y="74"/>
                  <a:pt x="82" y="123"/>
                  <a:pt x="86" y="163"/>
                </a:cubicBezTo>
                <a:cubicBezTo>
                  <a:pt x="86" y="170"/>
                  <a:pt x="86" y="177"/>
                  <a:pt x="86" y="185"/>
                </a:cubicBezTo>
                <a:cubicBezTo>
                  <a:pt x="99" y="171"/>
                  <a:pt x="124" y="167"/>
                  <a:pt x="139" y="178"/>
                </a:cubicBezTo>
                <a:cubicBezTo>
                  <a:pt x="139" y="177"/>
                  <a:pt x="139" y="175"/>
                  <a:pt x="139" y="174"/>
                </a:cubicBezTo>
                <a:cubicBezTo>
                  <a:pt x="146" y="119"/>
                  <a:pt x="204" y="70"/>
                  <a:pt x="259" y="69"/>
                </a:cubicBezTo>
                <a:cubicBezTo>
                  <a:pt x="283" y="65"/>
                  <a:pt x="307" y="68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177"/>
          <p:cNvSpPr/>
          <p:nvPr/>
        </p:nvSpPr>
        <p:spPr>
          <a:xfrm>
            <a:off x="2689200" y="1920960"/>
            <a:ext cx="765360" cy="712800"/>
          </a:xfrm>
          <a:custGeom>
            <a:avLst/>
            <a:gdLst/>
            <a:ahLst/>
            <a:cxnLst/>
            <a:rect l="l" t="t" r="r" b="b"/>
            <a:pathLst>
              <a:path w="209" h="194">
                <a:moveTo>
                  <a:pt x="91" y="28"/>
                </a:moveTo>
                <a:cubicBezTo>
                  <a:pt x="88" y="29"/>
                  <a:pt x="85" y="30"/>
                  <a:pt x="82" y="30"/>
                </a:cubicBezTo>
                <a:cubicBezTo>
                  <a:pt x="66" y="34"/>
                  <a:pt x="55" y="29"/>
                  <a:pt x="47" y="20"/>
                </a:cubicBezTo>
                <a:cubicBezTo>
                  <a:pt x="8" y="44"/>
                  <a:pt x="0" y="106"/>
                  <a:pt x="18" y="146"/>
                </a:cubicBezTo>
                <a:cubicBezTo>
                  <a:pt x="39" y="190"/>
                  <a:pt x="90" y="194"/>
                  <a:pt x="132" y="185"/>
                </a:cubicBezTo>
                <a:cubicBezTo>
                  <a:pt x="178" y="176"/>
                  <a:pt x="208" y="133"/>
                  <a:pt x="209" y="87"/>
                </a:cubicBezTo>
                <a:cubicBezTo>
                  <a:pt x="209" y="38"/>
                  <a:pt x="172" y="2"/>
                  <a:pt x="125" y="0"/>
                </a:cubicBezTo>
                <a:cubicBezTo>
                  <a:pt x="121" y="5"/>
                  <a:pt x="117" y="10"/>
                  <a:pt x="113" y="14"/>
                </a:cubicBezTo>
                <a:cubicBezTo>
                  <a:pt x="117" y="12"/>
                  <a:pt x="122" y="12"/>
                  <a:pt x="127" y="12"/>
                </a:cubicBezTo>
                <a:cubicBezTo>
                  <a:pt x="140" y="13"/>
                  <a:pt x="157" y="21"/>
                  <a:pt x="153" y="37"/>
                </a:cubicBezTo>
                <a:cubicBezTo>
                  <a:pt x="152" y="39"/>
                  <a:pt x="149" y="40"/>
                  <a:pt x="147" y="38"/>
                </a:cubicBezTo>
                <a:cubicBezTo>
                  <a:pt x="143" y="34"/>
                  <a:pt x="141" y="30"/>
                  <a:pt x="136" y="27"/>
                </a:cubicBezTo>
                <a:cubicBezTo>
                  <a:pt x="130" y="24"/>
                  <a:pt x="122" y="23"/>
                  <a:pt x="116" y="25"/>
                </a:cubicBezTo>
                <a:cubicBezTo>
                  <a:pt x="105" y="27"/>
                  <a:pt x="98" y="35"/>
                  <a:pt x="88" y="38"/>
                </a:cubicBezTo>
                <a:cubicBezTo>
                  <a:pt x="86" y="39"/>
                  <a:pt x="84" y="37"/>
                  <a:pt x="85" y="35"/>
                </a:cubicBezTo>
                <a:cubicBezTo>
                  <a:pt x="87" y="32"/>
                  <a:pt x="89" y="30"/>
                  <a:pt x="91" y="28"/>
                </a:cubicBezTo>
                <a:close/>
                <a:moveTo>
                  <a:pt x="123" y="70"/>
                </a:moveTo>
                <a:cubicBezTo>
                  <a:pt x="123" y="70"/>
                  <a:pt x="124" y="69"/>
                  <a:pt x="124" y="69"/>
                </a:cubicBezTo>
                <a:cubicBezTo>
                  <a:pt x="128" y="68"/>
                  <a:pt x="135" y="66"/>
                  <a:pt x="139" y="70"/>
                </a:cubicBezTo>
                <a:cubicBezTo>
                  <a:pt x="143" y="75"/>
                  <a:pt x="141" y="83"/>
                  <a:pt x="140" y="89"/>
                </a:cubicBezTo>
                <a:cubicBezTo>
                  <a:pt x="138" y="99"/>
                  <a:pt x="129" y="116"/>
                  <a:pt x="116" y="115"/>
                </a:cubicBezTo>
                <a:cubicBezTo>
                  <a:pt x="98" y="112"/>
                  <a:pt x="105" y="76"/>
                  <a:pt x="123" y="7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178"/>
          <p:cNvSpPr/>
          <p:nvPr/>
        </p:nvSpPr>
        <p:spPr>
          <a:xfrm>
            <a:off x="4103640" y="2185920"/>
            <a:ext cx="777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10" y="2"/>
                </a:move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179"/>
          <p:cNvSpPr/>
          <p:nvPr/>
        </p:nvSpPr>
        <p:spPr>
          <a:xfrm>
            <a:off x="3106800" y="2185920"/>
            <a:ext cx="75960" cy="73080"/>
          </a:xfrm>
          <a:custGeom>
            <a:avLst/>
            <a:gdLst/>
            <a:ahLst/>
            <a:cxnLst/>
            <a:rect l="l" t="t" r="r" b="b"/>
            <a:pathLst>
              <a:path w="21" h="20">
                <a:moveTo>
                  <a:pt x="7" y="19"/>
                </a:moveTo>
                <a:cubicBezTo>
                  <a:pt x="10" y="20"/>
                  <a:pt x="12" y="20"/>
                  <a:pt x="15" y="20"/>
                </a:cubicBezTo>
                <a:cubicBezTo>
                  <a:pt x="16" y="20"/>
                  <a:pt x="18" y="19"/>
                  <a:pt x="19" y="19"/>
                </a:cubicBezTo>
                <a:cubicBezTo>
                  <a:pt x="19" y="18"/>
                  <a:pt x="20" y="17"/>
                  <a:pt x="20" y="16"/>
                </a:cubicBezTo>
                <a:cubicBezTo>
                  <a:pt x="20" y="13"/>
                  <a:pt x="21" y="10"/>
                  <a:pt x="21" y="7"/>
                </a:cubicBezTo>
                <a:cubicBezTo>
                  <a:pt x="19" y="0"/>
                  <a:pt x="15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8" y="3"/>
                  <a:pt x="6" y="4"/>
                  <a:pt x="5" y="6"/>
                </a:cubicBezTo>
                <a:cubicBezTo>
                  <a:pt x="5" y="6"/>
                  <a:pt x="5" y="7"/>
                  <a:pt x="4" y="7"/>
                </a:cubicBezTo>
                <a:cubicBezTo>
                  <a:pt x="0" y="11"/>
                  <a:pt x="3" y="17"/>
                  <a:pt x="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180"/>
          <p:cNvSpPr/>
          <p:nvPr/>
        </p:nvSpPr>
        <p:spPr>
          <a:xfrm>
            <a:off x="2244600" y="703440"/>
            <a:ext cx="2819520" cy="1504800"/>
          </a:xfrm>
          <a:custGeom>
            <a:avLst/>
            <a:gdLst/>
            <a:ahLst/>
            <a:cxnLst/>
            <a:rect l="l" t="t" r="r" b="b"/>
            <a:pathLst>
              <a:path w="769" h="410">
                <a:moveTo>
                  <a:pt x="754" y="164"/>
                </a:moveTo>
                <a:cubicBezTo>
                  <a:pt x="731" y="148"/>
                  <a:pt x="698" y="149"/>
                  <a:pt x="671" y="153"/>
                </a:cubicBezTo>
                <a:cubicBezTo>
                  <a:pt x="670" y="154"/>
                  <a:pt x="670" y="154"/>
                  <a:pt x="669" y="154"/>
                </a:cubicBezTo>
                <a:cubicBezTo>
                  <a:pt x="668" y="155"/>
                  <a:pt x="668" y="154"/>
                  <a:pt x="667" y="154"/>
                </a:cubicBezTo>
                <a:cubicBezTo>
                  <a:pt x="665" y="154"/>
                  <a:pt x="662" y="155"/>
                  <a:pt x="660" y="155"/>
                </a:cubicBezTo>
                <a:cubicBezTo>
                  <a:pt x="658" y="156"/>
                  <a:pt x="657" y="153"/>
                  <a:pt x="659" y="152"/>
                </a:cubicBezTo>
                <a:cubicBezTo>
                  <a:pt x="662" y="151"/>
                  <a:pt x="665" y="150"/>
                  <a:pt x="668" y="149"/>
                </a:cubicBezTo>
                <a:cubicBezTo>
                  <a:pt x="683" y="141"/>
                  <a:pt x="697" y="132"/>
                  <a:pt x="709" y="121"/>
                </a:cubicBezTo>
                <a:cubicBezTo>
                  <a:pt x="714" y="117"/>
                  <a:pt x="720" y="113"/>
                  <a:pt x="723" y="108"/>
                </a:cubicBezTo>
                <a:cubicBezTo>
                  <a:pt x="738" y="88"/>
                  <a:pt x="728" y="69"/>
                  <a:pt x="707" y="65"/>
                </a:cubicBezTo>
                <a:cubicBezTo>
                  <a:pt x="670" y="59"/>
                  <a:pt x="634" y="89"/>
                  <a:pt x="621" y="123"/>
                </a:cubicBezTo>
                <a:cubicBezTo>
                  <a:pt x="621" y="123"/>
                  <a:pt x="621" y="124"/>
                  <a:pt x="621" y="124"/>
                </a:cubicBezTo>
                <a:cubicBezTo>
                  <a:pt x="621" y="125"/>
                  <a:pt x="621" y="126"/>
                  <a:pt x="620" y="126"/>
                </a:cubicBezTo>
                <a:cubicBezTo>
                  <a:pt x="620" y="127"/>
                  <a:pt x="619" y="128"/>
                  <a:pt x="619" y="129"/>
                </a:cubicBezTo>
                <a:cubicBezTo>
                  <a:pt x="619" y="131"/>
                  <a:pt x="616" y="131"/>
                  <a:pt x="616" y="129"/>
                </a:cubicBezTo>
                <a:cubicBezTo>
                  <a:pt x="616" y="127"/>
                  <a:pt x="617" y="125"/>
                  <a:pt x="617" y="123"/>
                </a:cubicBezTo>
                <a:cubicBezTo>
                  <a:pt x="597" y="41"/>
                  <a:pt x="522" y="0"/>
                  <a:pt x="441" y="4"/>
                </a:cubicBezTo>
                <a:cubicBezTo>
                  <a:pt x="364" y="8"/>
                  <a:pt x="287" y="42"/>
                  <a:pt x="220" y="77"/>
                </a:cubicBezTo>
                <a:cubicBezTo>
                  <a:pt x="157" y="111"/>
                  <a:pt x="94" y="152"/>
                  <a:pt x="44" y="204"/>
                </a:cubicBezTo>
                <a:cubicBezTo>
                  <a:pt x="12" y="236"/>
                  <a:pt x="0" y="275"/>
                  <a:pt x="14" y="320"/>
                </a:cubicBezTo>
                <a:cubicBezTo>
                  <a:pt x="25" y="355"/>
                  <a:pt x="46" y="397"/>
                  <a:pt x="84" y="410"/>
                </a:cubicBezTo>
                <a:cubicBezTo>
                  <a:pt x="85" y="408"/>
                  <a:pt x="87" y="406"/>
                  <a:pt x="88" y="405"/>
                </a:cubicBezTo>
                <a:cubicBezTo>
                  <a:pt x="96" y="398"/>
                  <a:pt x="108" y="395"/>
                  <a:pt x="114" y="402"/>
                </a:cubicBezTo>
                <a:cubicBezTo>
                  <a:pt x="120" y="367"/>
                  <a:pt x="134" y="334"/>
                  <a:pt x="157" y="309"/>
                </a:cubicBezTo>
                <a:cubicBezTo>
                  <a:pt x="157" y="301"/>
                  <a:pt x="159" y="292"/>
                  <a:pt x="162" y="285"/>
                </a:cubicBezTo>
                <a:cubicBezTo>
                  <a:pt x="162" y="284"/>
                  <a:pt x="165" y="284"/>
                  <a:pt x="164" y="286"/>
                </a:cubicBezTo>
                <a:cubicBezTo>
                  <a:pt x="163" y="292"/>
                  <a:pt x="161" y="299"/>
                  <a:pt x="161" y="306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1" y="328"/>
                  <a:pt x="164" y="337"/>
                  <a:pt x="171" y="344"/>
                </a:cubicBezTo>
                <a:cubicBezTo>
                  <a:pt x="186" y="361"/>
                  <a:pt x="210" y="355"/>
                  <a:pt x="225" y="341"/>
                </a:cubicBezTo>
                <a:cubicBezTo>
                  <a:pt x="246" y="322"/>
                  <a:pt x="261" y="296"/>
                  <a:pt x="266" y="268"/>
                </a:cubicBezTo>
                <a:cubicBezTo>
                  <a:pt x="266" y="268"/>
                  <a:pt x="266" y="268"/>
                  <a:pt x="266" y="268"/>
                </a:cubicBezTo>
                <a:cubicBezTo>
                  <a:pt x="260" y="257"/>
                  <a:pt x="259" y="243"/>
                  <a:pt x="267" y="226"/>
                </a:cubicBezTo>
                <a:cubicBezTo>
                  <a:pt x="268" y="225"/>
                  <a:pt x="270" y="226"/>
                  <a:pt x="269" y="227"/>
                </a:cubicBezTo>
                <a:cubicBezTo>
                  <a:pt x="256" y="267"/>
                  <a:pt x="291" y="289"/>
                  <a:pt x="327" y="288"/>
                </a:cubicBezTo>
                <a:cubicBezTo>
                  <a:pt x="360" y="287"/>
                  <a:pt x="383" y="271"/>
                  <a:pt x="397" y="243"/>
                </a:cubicBezTo>
                <a:cubicBezTo>
                  <a:pt x="388" y="226"/>
                  <a:pt x="389" y="205"/>
                  <a:pt x="392" y="187"/>
                </a:cubicBezTo>
                <a:cubicBezTo>
                  <a:pt x="393" y="186"/>
                  <a:pt x="395" y="187"/>
                  <a:pt x="395" y="188"/>
                </a:cubicBezTo>
                <a:cubicBezTo>
                  <a:pt x="396" y="205"/>
                  <a:pt x="394" y="225"/>
                  <a:pt x="404" y="240"/>
                </a:cubicBezTo>
                <a:cubicBezTo>
                  <a:pt x="415" y="257"/>
                  <a:pt x="441" y="269"/>
                  <a:pt x="459" y="274"/>
                </a:cubicBezTo>
                <a:cubicBezTo>
                  <a:pt x="495" y="285"/>
                  <a:pt x="531" y="275"/>
                  <a:pt x="549" y="241"/>
                </a:cubicBezTo>
                <a:cubicBezTo>
                  <a:pt x="534" y="231"/>
                  <a:pt x="522" y="216"/>
                  <a:pt x="520" y="195"/>
                </a:cubicBezTo>
                <a:cubicBezTo>
                  <a:pt x="519" y="193"/>
                  <a:pt x="522" y="193"/>
                  <a:pt x="522" y="195"/>
                </a:cubicBezTo>
                <a:cubicBezTo>
                  <a:pt x="545" y="251"/>
                  <a:pt x="600" y="252"/>
                  <a:pt x="652" y="259"/>
                </a:cubicBezTo>
                <a:cubicBezTo>
                  <a:pt x="654" y="259"/>
                  <a:pt x="655" y="262"/>
                  <a:pt x="653" y="263"/>
                </a:cubicBezTo>
                <a:cubicBezTo>
                  <a:pt x="636" y="301"/>
                  <a:pt x="658" y="355"/>
                  <a:pt x="675" y="391"/>
                </a:cubicBezTo>
                <a:cubicBezTo>
                  <a:pt x="684" y="380"/>
                  <a:pt x="697" y="373"/>
                  <a:pt x="711" y="378"/>
                </a:cubicBezTo>
                <a:cubicBezTo>
                  <a:pt x="714" y="351"/>
                  <a:pt x="716" y="324"/>
                  <a:pt x="714" y="296"/>
                </a:cubicBezTo>
                <a:cubicBezTo>
                  <a:pt x="713" y="270"/>
                  <a:pt x="709" y="230"/>
                  <a:pt x="691" y="208"/>
                </a:cubicBezTo>
                <a:cubicBezTo>
                  <a:pt x="691" y="208"/>
                  <a:pt x="691" y="208"/>
                  <a:pt x="690" y="208"/>
                </a:cubicBezTo>
                <a:cubicBezTo>
                  <a:pt x="690" y="208"/>
                  <a:pt x="690" y="207"/>
                  <a:pt x="689" y="207"/>
                </a:cubicBezTo>
                <a:cubicBezTo>
                  <a:pt x="688" y="206"/>
                  <a:pt x="687" y="204"/>
                  <a:pt x="686" y="203"/>
                </a:cubicBezTo>
                <a:cubicBezTo>
                  <a:pt x="685" y="202"/>
                  <a:pt x="687" y="200"/>
                  <a:pt x="688" y="201"/>
                </a:cubicBezTo>
                <a:cubicBezTo>
                  <a:pt x="689" y="202"/>
                  <a:pt x="691" y="203"/>
                  <a:pt x="692" y="204"/>
                </a:cubicBezTo>
                <a:cubicBezTo>
                  <a:pt x="692" y="204"/>
                  <a:pt x="692" y="204"/>
                  <a:pt x="692" y="204"/>
                </a:cubicBezTo>
                <a:cubicBezTo>
                  <a:pt x="706" y="209"/>
                  <a:pt x="721" y="212"/>
                  <a:pt x="736" y="212"/>
                </a:cubicBezTo>
                <a:cubicBezTo>
                  <a:pt x="751" y="211"/>
                  <a:pt x="768" y="209"/>
                  <a:pt x="769" y="188"/>
                </a:cubicBezTo>
                <a:cubicBezTo>
                  <a:pt x="769" y="178"/>
                  <a:pt x="761" y="169"/>
                  <a:pt x="754" y="164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181"/>
          <p:cNvSpPr/>
          <p:nvPr/>
        </p:nvSpPr>
        <p:spPr>
          <a:xfrm>
            <a:off x="3692520" y="1411200"/>
            <a:ext cx="565200" cy="338400"/>
          </a:xfrm>
          <a:custGeom>
            <a:avLst/>
            <a:gdLst/>
            <a:ahLst/>
            <a:cxnLst/>
            <a:rect l="l" t="t" r="r" b="b"/>
            <a:pathLst>
              <a:path w="154" h="92">
                <a:moveTo>
                  <a:pt x="131" y="23"/>
                </a:moveTo>
                <a:cubicBezTo>
                  <a:pt x="95" y="55"/>
                  <a:pt x="21" y="47"/>
                  <a:pt x="4" y="0"/>
                </a:cubicBezTo>
                <a:cubicBezTo>
                  <a:pt x="2" y="2"/>
                  <a:pt x="1" y="4"/>
                  <a:pt x="0" y="5"/>
                </a:cubicBezTo>
                <a:cubicBezTo>
                  <a:pt x="1" y="20"/>
                  <a:pt x="1" y="35"/>
                  <a:pt x="9" y="47"/>
                </a:cubicBezTo>
                <a:cubicBezTo>
                  <a:pt x="20" y="64"/>
                  <a:pt x="46" y="76"/>
                  <a:pt x="64" y="81"/>
                </a:cubicBezTo>
                <a:cubicBezTo>
                  <a:pt x="100" y="92"/>
                  <a:pt x="136" y="82"/>
                  <a:pt x="154" y="48"/>
                </a:cubicBezTo>
                <a:cubicBezTo>
                  <a:pt x="144" y="42"/>
                  <a:pt x="136" y="33"/>
                  <a:pt x="131" y="23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182"/>
          <p:cNvSpPr/>
          <p:nvPr/>
        </p:nvSpPr>
        <p:spPr>
          <a:xfrm>
            <a:off x="2244600" y="1379520"/>
            <a:ext cx="1455840" cy="828720"/>
          </a:xfrm>
          <a:custGeom>
            <a:avLst/>
            <a:gdLst/>
            <a:ahLst/>
            <a:cxnLst/>
            <a:rect l="l" t="t" r="r" b="b"/>
            <a:pathLst>
              <a:path w="397" h="226">
                <a:moveTo>
                  <a:pt x="390" y="21"/>
                </a:moveTo>
                <a:cubicBezTo>
                  <a:pt x="376" y="37"/>
                  <a:pt x="358" y="49"/>
                  <a:pt x="334" y="44"/>
                </a:cubicBezTo>
                <a:cubicBezTo>
                  <a:pt x="309" y="40"/>
                  <a:pt x="285" y="25"/>
                  <a:pt x="278" y="0"/>
                </a:cubicBezTo>
                <a:cubicBezTo>
                  <a:pt x="268" y="15"/>
                  <a:pt x="257" y="29"/>
                  <a:pt x="244" y="41"/>
                </a:cubicBezTo>
                <a:cubicBezTo>
                  <a:pt x="234" y="51"/>
                  <a:pt x="220" y="66"/>
                  <a:pt x="205" y="68"/>
                </a:cubicBezTo>
                <a:cubicBezTo>
                  <a:pt x="185" y="71"/>
                  <a:pt x="181" y="49"/>
                  <a:pt x="176" y="33"/>
                </a:cubicBezTo>
                <a:cubicBezTo>
                  <a:pt x="158" y="51"/>
                  <a:pt x="139" y="70"/>
                  <a:pt x="117" y="84"/>
                </a:cubicBezTo>
                <a:cubicBezTo>
                  <a:pt x="101" y="95"/>
                  <a:pt x="74" y="110"/>
                  <a:pt x="57" y="95"/>
                </a:cubicBezTo>
                <a:cubicBezTo>
                  <a:pt x="35" y="76"/>
                  <a:pt x="42" y="41"/>
                  <a:pt x="53" y="18"/>
                </a:cubicBezTo>
                <a:cubicBezTo>
                  <a:pt x="55" y="13"/>
                  <a:pt x="58" y="8"/>
                  <a:pt x="60" y="3"/>
                </a:cubicBezTo>
                <a:cubicBezTo>
                  <a:pt x="55" y="9"/>
                  <a:pt x="49" y="14"/>
                  <a:pt x="44" y="20"/>
                </a:cubicBezTo>
                <a:cubicBezTo>
                  <a:pt x="12" y="52"/>
                  <a:pt x="0" y="91"/>
                  <a:pt x="14" y="136"/>
                </a:cubicBezTo>
                <a:cubicBezTo>
                  <a:pt x="25" y="171"/>
                  <a:pt x="46" y="213"/>
                  <a:pt x="84" y="226"/>
                </a:cubicBezTo>
                <a:cubicBezTo>
                  <a:pt x="85" y="224"/>
                  <a:pt x="87" y="222"/>
                  <a:pt x="88" y="221"/>
                </a:cubicBezTo>
                <a:cubicBezTo>
                  <a:pt x="96" y="214"/>
                  <a:pt x="108" y="211"/>
                  <a:pt x="114" y="218"/>
                </a:cubicBezTo>
                <a:cubicBezTo>
                  <a:pt x="120" y="183"/>
                  <a:pt x="134" y="150"/>
                  <a:pt x="157" y="125"/>
                </a:cubicBezTo>
                <a:cubicBezTo>
                  <a:pt x="157" y="117"/>
                  <a:pt x="159" y="108"/>
                  <a:pt x="162" y="101"/>
                </a:cubicBezTo>
                <a:cubicBezTo>
                  <a:pt x="162" y="100"/>
                  <a:pt x="165" y="100"/>
                  <a:pt x="164" y="102"/>
                </a:cubicBezTo>
                <a:cubicBezTo>
                  <a:pt x="163" y="108"/>
                  <a:pt x="161" y="115"/>
                  <a:pt x="161" y="122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1" y="144"/>
                  <a:pt x="164" y="153"/>
                  <a:pt x="171" y="160"/>
                </a:cubicBezTo>
                <a:cubicBezTo>
                  <a:pt x="186" y="177"/>
                  <a:pt x="210" y="171"/>
                  <a:pt x="225" y="157"/>
                </a:cubicBezTo>
                <a:cubicBezTo>
                  <a:pt x="246" y="138"/>
                  <a:pt x="261" y="112"/>
                  <a:pt x="266" y="84"/>
                </a:cubicBezTo>
                <a:cubicBezTo>
                  <a:pt x="266" y="84"/>
                  <a:pt x="266" y="84"/>
                  <a:pt x="266" y="84"/>
                </a:cubicBezTo>
                <a:cubicBezTo>
                  <a:pt x="260" y="73"/>
                  <a:pt x="259" y="59"/>
                  <a:pt x="267" y="42"/>
                </a:cubicBezTo>
                <a:cubicBezTo>
                  <a:pt x="268" y="41"/>
                  <a:pt x="270" y="42"/>
                  <a:pt x="269" y="43"/>
                </a:cubicBezTo>
                <a:cubicBezTo>
                  <a:pt x="256" y="83"/>
                  <a:pt x="291" y="105"/>
                  <a:pt x="327" y="104"/>
                </a:cubicBezTo>
                <a:cubicBezTo>
                  <a:pt x="360" y="103"/>
                  <a:pt x="383" y="87"/>
                  <a:pt x="397" y="59"/>
                </a:cubicBezTo>
                <a:cubicBezTo>
                  <a:pt x="391" y="47"/>
                  <a:pt x="389" y="34"/>
                  <a:pt x="390" y="2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183"/>
          <p:cNvSpPr/>
          <p:nvPr/>
        </p:nvSpPr>
        <p:spPr>
          <a:xfrm>
            <a:off x="4192560" y="1447920"/>
            <a:ext cx="677880" cy="690480"/>
          </a:xfrm>
          <a:custGeom>
            <a:avLst/>
            <a:gdLst/>
            <a:ahLst/>
            <a:cxnLst/>
            <a:rect l="l" t="t" r="r" b="b"/>
            <a:pathLst>
              <a:path w="185" h="188">
                <a:moveTo>
                  <a:pt x="177" y="44"/>
                </a:moveTo>
                <a:cubicBezTo>
                  <a:pt x="158" y="34"/>
                  <a:pt x="139" y="14"/>
                  <a:pt x="128" y="0"/>
                </a:cubicBezTo>
                <a:cubicBezTo>
                  <a:pt x="94" y="24"/>
                  <a:pt x="41" y="22"/>
                  <a:pt x="5" y="1"/>
                </a:cubicBezTo>
                <a:cubicBezTo>
                  <a:pt x="3" y="4"/>
                  <a:pt x="2" y="6"/>
                  <a:pt x="0" y="8"/>
                </a:cubicBezTo>
                <a:cubicBezTo>
                  <a:pt x="26" y="48"/>
                  <a:pt x="74" y="50"/>
                  <a:pt x="121" y="56"/>
                </a:cubicBezTo>
                <a:cubicBezTo>
                  <a:pt x="123" y="56"/>
                  <a:pt x="124" y="59"/>
                  <a:pt x="122" y="60"/>
                </a:cubicBezTo>
                <a:cubicBezTo>
                  <a:pt x="105" y="98"/>
                  <a:pt x="127" y="152"/>
                  <a:pt x="144" y="188"/>
                </a:cubicBezTo>
                <a:cubicBezTo>
                  <a:pt x="153" y="177"/>
                  <a:pt x="166" y="170"/>
                  <a:pt x="180" y="175"/>
                </a:cubicBezTo>
                <a:cubicBezTo>
                  <a:pt x="183" y="148"/>
                  <a:pt x="185" y="121"/>
                  <a:pt x="183" y="93"/>
                </a:cubicBezTo>
                <a:cubicBezTo>
                  <a:pt x="182" y="79"/>
                  <a:pt x="181" y="61"/>
                  <a:pt x="177" y="44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184"/>
          <p:cNvSpPr/>
          <p:nvPr/>
        </p:nvSpPr>
        <p:spPr>
          <a:xfrm>
            <a:off x="3683160" y="1862280"/>
            <a:ext cx="820440" cy="715680"/>
          </a:xfrm>
          <a:custGeom>
            <a:avLst/>
            <a:gdLst/>
            <a:ahLst/>
            <a:cxnLst/>
            <a:rect l="l" t="t" r="r" b="b"/>
            <a:pathLst>
              <a:path w="224" h="195">
                <a:moveTo>
                  <a:pt x="176" y="14"/>
                </a:moveTo>
                <a:cubicBezTo>
                  <a:pt x="152" y="0"/>
                  <a:pt x="124" y="3"/>
                  <a:pt x="97" y="7"/>
                </a:cubicBezTo>
                <a:cubicBezTo>
                  <a:pt x="56" y="20"/>
                  <a:pt x="19" y="48"/>
                  <a:pt x="8" y="91"/>
                </a:cubicBezTo>
                <a:cubicBezTo>
                  <a:pt x="0" y="121"/>
                  <a:pt x="10" y="151"/>
                  <a:pt x="33" y="171"/>
                </a:cubicBezTo>
                <a:cubicBezTo>
                  <a:pt x="58" y="192"/>
                  <a:pt x="86" y="193"/>
                  <a:pt x="116" y="195"/>
                </a:cubicBezTo>
                <a:cubicBezTo>
                  <a:pt x="143" y="192"/>
                  <a:pt x="168" y="185"/>
                  <a:pt x="189" y="167"/>
                </a:cubicBezTo>
                <a:cubicBezTo>
                  <a:pt x="210" y="148"/>
                  <a:pt x="224" y="120"/>
                  <a:pt x="222" y="92"/>
                </a:cubicBezTo>
                <a:cubicBezTo>
                  <a:pt x="220" y="62"/>
                  <a:pt x="202" y="29"/>
                  <a:pt x="176" y="14"/>
                </a:cubicBezTo>
                <a:close/>
                <a:moveTo>
                  <a:pt x="141" y="105"/>
                </a:moveTo>
                <a:cubicBezTo>
                  <a:pt x="139" y="115"/>
                  <a:pt x="130" y="132"/>
                  <a:pt x="117" y="131"/>
                </a:cubicBezTo>
                <a:cubicBezTo>
                  <a:pt x="99" y="128"/>
                  <a:pt x="106" y="92"/>
                  <a:pt x="124" y="86"/>
                </a:cubicBezTo>
                <a:cubicBezTo>
                  <a:pt x="124" y="86"/>
                  <a:pt x="125" y="85"/>
                  <a:pt x="125" y="85"/>
                </a:cubicBezTo>
                <a:cubicBezTo>
                  <a:pt x="129" y="84"/>
                  <a:pt x="136" y="82"/>
                  <a:pt x="140" y="86"/>
                </a:cubicBezTo>
                <a:cubicBezTo>
                  <a:pt x="144" y="91"/>
                  <a:pt x="142" y="99"/>
                  <a:pt x="141" y="105"/>
                </a:cubicBezTo>
                <a:close/>
                <a:moveTo>
                  <a:pt x="152" y="40"/>
                </a:moveTo>
                <a:cubicBezTo>
                  <a:pt x="147" y="37"/>
                  <a:pt x="144" y="31"/>
                  <a:pt x="139" y="30"/>
                </a:cubicBezTo>
                <a:cubicBezTo>
                  <a:pt x="134" y="28"/>
                  <a:pt x="127" y="30"/>
                  <a:pt x="122" y="32"/>
                </a:cubicBezTo>
                <a:cubicBezTo>
                  <a:pt x="115" y="34"/>
                  <a:pt x="108" y="44"/>
                  <a:pt x="99" y="42"/>
                </a:cubicBezTo>
                <a:cubicBezTo>
                  <a:pt x="99" y="42"/>
                  <a:pt x="98" y="41"/>
                  <a:pt x="98" y="40"/>
                </a:cubicBezTo>
                <a:cubicBezTo>
                  <a:pt x="94" y="27"/>
                  <a:pt x="118" y="19"/>
                  <a:pt x="127" y="18"/>
                </a:cubicBezTo>
                <a:cubicBezTo>
                  <a:pt x="141" y="16"/>
                  <a:pt x="154" y="20"/>
                  <a:pt x="158" y="35"/>
                </a:cubicBezTo>
                <a:cubicBezTo>
                  <a:pt x="159" y="39"/>
                  <a:pt x="155" y="43"/>
                  <a:pt x="152" y="40"/>
                </a:cubicBezTo>
                <a:close/>
              </a:path>
            </a:pathLst>
          </a:custGeom>
          <a:solidFill>
            <a:srgbClr val="F9C59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185"/>
          <p:cNvSpPr/>
          <p:nvPr/>
        </p:nvSpPr>
        <p:spPr>
          <a:xfrm>
            <a:off x="2519280" y="1892160"/>
            <a:ext cx="2395800" cy="1352520"/>
          </a:xfrm>
          <a:custGeom>
            <a:avLst/>
            <a:gdLst/>
            <a:ahLst/>
            <a:cxnLst/>
            <a:rect l="l" t="t" r="r" b="b"/>
            <a:pathLst>
              <a:path w="653" h="369">
                <a:moveTo>
                  <a:pt x="592" y="83"/>
                </a:moveTo>
                <a:cubicBezTo>
                  <a:pt x="591" y="84"/>
                  <a:pt x="589" y="82"/>
                  <a:pt x="590" y="81"/>
                </a:cubicBezTo>
                <a:cubicBezTo>
                  <a:pt x="591" y="78"/>
                  <a:pt x="593" y="75"/>
                  <a:pt x="595" y="73"/>
                </a:cubicBezTo>
                <a:cubicBezTo>
                  <a:pt x="594" y="70"/>
                  <a:pt x="593" y="68"/>
                  <a:pt x="592" y="66"/>
                </a:cubicBezTo>
                <a:cubicBezTo>
                  <a:pt x="583" y="68"/>
                  <a:pt x="574" y="69"/>
                  <a:pt x="566" y="71"/>
                </a:cubicBezTo>
                <a:cubicBezTo>
                  <a:pt x="559" y="72"/>
                  <a:pt x="552" y="75"/>
                  <a:pt x="545" y="75"/>
                </a:cubicBezTo>
                <a:cubicBezTo>
                  <a:pt x="546" y="76"/>
                  <a:pt x="546" y="77"/>
                  <a:pt x="546" y="78"/>
                </a:cubicBezTo>
                <a:cubicBezTo>
                  <a:pt x="554" y="142"/>
                  <a:pt x="491" y="194"/>
                  <a:pt x="430" y="192"/>
                </a:cubicBezTo>
                <a:cubicBezTo>
                  <a:pt x="375" y="201"/>
                  <a:pt x="315" y="161"/>
                  <a:pt x="315" y="104"/>
                </a:cubicBezTo>
                <a:cubicBezTo>
                  <a:pt x="315" y="104"/>
                  <a:pt x="315" y="104"/>
                  <a:pt x="315" y="104"/>
                </a:cubicBezTo>
                <a:cubicBezTo>
                  <a:pt x="304" y="102"/>
                  <a:pt x="294" y="99"/>
                  <a:pt x="282" y="102"/>
                </a:cubicBezTo>
                <a:cubicBezTo>
                  <a:pt x="274" y="105"/>
                  <a:pt x="267" y="110"/>
                  <a:pt x="260" y="116"/>
                </a:cubicBezTo>
                <a:cubicBezTo>
                  <a:pt x="252" y="156"/>
                  <a:pt x="224" y="191"/>
                  <a:pt x="183" y="200"/>
                </a:cubicBezTo>
                <a:cubicBezTo>
                  <a:pt x="137" y="211"/>
                  <a:pt x="80" y="205"/>
                  <a:pt x="58" y="156"/>
                </a:cubicBezTo>
                <a:cubicBezTo>
                  <a:pt x="40" y="115"/>
                  <a:pt x="49" y="49"/>
                  <a:pt x="91" y="26"/>
                </a:cubicBezTo>
                <a:cubicBezTo>
                  <a:pt x="86" y="19"/>
                  <a:pt x="83" y="9"/>
                  <a:pt x="82" y="0"/>
                </a:cubicBezTo>
                <a:cubicBezTo>
                  <a:pt x="70" y="14"/>
                  <a:pt x="61" y="31"/>
                  <a:pt x="54" y="50"/>
                </a:cubicBezTo>
                <a:cubicBezTo>
                  <a:pt x="41" y="86"/>
                  <a:pt x="40" y="121"/>
                  <a:pt x="42" y="158"/>
                </a:cubicBezTo>
                <a:cubicBezTo>
                  <a:pt x="42" y="160"/>
                  <a:pt x="40" y="160"/>
                  <a:pt x="40" y="159"/>
                </a:cubicBezTo>
                <a:cubicBezTo>
                  <a:pt x="38" y="152"/>
                  <a:pt x="38" y="145"/>
                  <a:pt x="37" y="138"/>
                </a:cubicBezTo>
                <a:cubicBezTo>
                  <a:pt x="37" y="138"/>
                  <a:pt x="36" y="137"/>
                  <a:pt x="36" y="137"/>
                </a:cubicBezTo>
                <a:cubicBezTo>
                  <a:pt x="34" y="132"/>
                  <a:pt x="29" y="110"/>
                  <a:pt x="20" y="118"/>
                </a:cubicBezTo>
                <a:cubicBezTo>
                  <a:pt x="14" y="124"/>
                  <a:pt x="14" y="137"/>
                  <a:pt x="13" y="144"/>
                </a:cubicBezTo>
                <a:cubicBezTo>
                  <a:pt x="13" y="146"/>
                  <a:pt x="10" y="146"/>
                  <a:pt x="10" y="144"/>
                </a:cubicBezTo>
                <a:cubicBezTo>
                  <a:pt x="8" y="133"/>
                  <a:pt x="8" y="113"/>
                  <a:pt x="21" y="109"/>
                </a:cubicBezTo>
                <a:cubicBezTo>
                  <a:pt x="27" y="107"/>
                  <a:pt x="33" y="110"/>
                  <a:pt x="36" y="114"/>
                </a:cubicBezTo>
                <a:cubicBezTo>
                  <a:pt x="36" y="105"/>
                  <a:pt x="37" y="96"/>
                  <a:pt x="38" y="87"/>
                </a:cubicBezTo>
                <a:cubicBezTo>
                  <a:pt x="27" y="81"/>
                  <a:pt x="20" y="82"/>
                  <a:pt x="15" y="89"/>
                </a:cubicBezTo>
                <a:cubicBezTo>
                  <a:pt x="13" y="92"/>
                  <a:pt x="11" y="95"/>
                  <a:pt x="10" y="98"/>
                </a:cubicBezTo>
                <a:cubicBezTo>
                  <a:pt x="8" y="103"/>
                  <a:pt x="6" y="108"/>
                  <a:pt x="5" y="113"/>
                </a:cubicBezTo>
                <a:cubicBezTo>
                  <a:pt x="2" y="124"/>
                  <a:pt x="0" y="135"/>
                  <a:pt x="0" y="145"/>
                </a:cubicBezTo>
                <a:cubicBezTo>
                  <a:pt x="0" y="159"/>
                  <a:pt x="3" y="172"/>
                  <a:pt x="11" y="184"/>
                </a:cubicBezTo>
                <a:cubicBezTo>
                  <a:pt x="15" y="189"/>
                  <a:pt x="19" y="194"/>
                  <a:pt x="25" y="198"/>
                </a:cubicBezTo>
                <a:cubicBezTo>
                  <a:pt x="29" y="200"/>
                  <a:pt x="42" y="206"/>
                  <a:pt x="46" y="202"/>
                </a:cubicBezTo>
                <a:cubicBezTo>
                  <a:pt x="46" y="202"/>
                  <a:pt x="46" y="202"/>
                  <a:pt x="46" y="202"/>
                </a:cubicBezTo>
                <a:cubicBezTo>
                  <a:pt x="44" y="193"/>
                  <a:pt x="42" y="184"/>
                  <a:pt x="41" y="176"/>
                </a:cubicBezTo>
                <a:cubicBezTo>
                  <a:pt x="41" y="175"/>
                  <a:pt x="43" y="174"/>
                  <a:pt x="43" y="176"/>
                </a:cubicBezTo>
                <a:cubicBezTo>
                  <a:pt x="61" y="235"/>
                  <a:pt x="86" y="302"/>
                  <a:pt x="142" y="336"/>
                </a:cubicBezTo>
                <a:cubicBezTo>
                  <a:pt x="147" y="339"/>
                  <a:pt x="152" y="342"/>
                  <a:pt x="157" y="344"/>
                </a:cubicBezTo>
                <a:cubicBezTo>
                  <a:pt x="165" y="348"/>
                  <a:pt x="165" y="348"/>
                  <a:pt x="165" y="348"/>
                </a:cubicBezTo>
                <a:cubicBezTo>
                  <a:pt x="211" y="368"/>
                  <a:pt x="265" y="369"/>
                  <a:pt x="314" y="365"/>
                </a:cubicBezTo>
                <a:cubicBezTo>
                  <a:pt x="357" y="362"/>
                  <a:pt x="402" y="355"/>
                  <a:pt x="442" y="337"/>
                </a:cubicBezTo>
                <a:cubicBezTo>
                  <a:pt x="448" y="335"/>
                  <a:pt x="448" y="335"/>
                  <a:pt x="448" y="335"/>
                </a:cubicBezTo>
                <a:cubicBezTo>
                  <a:pt x="462" y="328"/>
                  <a:pt x="476" y="320"/>
                  <a:pt x="488" y="311"/>
                </a:cubicBezTo>
                <a:cubicBezTo>
                  <a:pt x="532" y="278"/>
                  <a:pt x="562" y="230"/>
                  <a:pt x="576" y="177"/>
                </a:cubicBezTo>
                <a:cubicBezTo>
                  <a:pt x="576" y="175"/>
                  <a:pt x="580" y="175"/>
                  <a:pt x="580" y="177"/>
                </a:cubicBezTo>
                <a:cubicBezTo>
                  <a:pt x="580" y="177"/>
                  <a:pt x="580" y="177"/>
                  <a:pt x="580" y="178"/>
                </a:cubicBezTo>
                <a:cubicBezTo>
                  <a:pt x="614" y="198"/>
                  <a:pt x="639" y="147"/>
                  <a:pt x="645" y="122"/>
                </a:cubicBezTo>
                <a:cubicBezTo>
                  <a:pt x="648" y="108"/>
                  <a:pt x="653" y="83"/>
                  <a:pt x="643" y="71"/>
                </a:cubicBezTo>
                <a:cubicBezTo>
                  <a:pt x="626" y="49"/>
                  <a:pt x="606" y="68"/>
                  <a:pt x="592" y="83"/>
                </a:cubicBezTo>
                <a:close/>
                <a:moveTo>
                  <a:pt x="265" y="162"/>
                </a:moveTo>
                <a:cubicBezTo>
                  <a:pt x="268" y="155"/>
                  <a:pt x="275" y="151"/>
                  <a:pt x="282" y="152"/>
                </a:cubicBezTo>
                <a:cubicBezTo>
                  <a:pt x="286" y="152"/>
                  <a:pt x="290" y="154"/>
                  <a:pt x="294" y="157"/>
                </a:cubicBezTo>
                <a:cubicBezTo>
                  <a:pt x="294" y="147"/>
                  <a:pt x="297" y="137"/>
                  <a:pt x="298" y="128"/>
                </a:cubicBezTo>
                <a:cubicBezTo>
                  <a:pt x="299" y="127"/>
                  <a:pt x="301" y="127"/>
                  <a:pt x="301" y="128"/>
                </a:cubicBezTo>
                <a:cubicBezTo>
                  <a:pt x="300" y="138"/>
                  <a:pt x="300" y="150"/>
                  <a:pt x="296" y="160"/>
                </a:cubicBezTo>
                <a:cubicBezTo>
                  <a:pt x="297" y="161"/>
                  <a:pt x="298" y="162"/>
                  <a:pt x="298" y="164"/>
                </a:cubicBezTo>
                <a:cubicBezTo>
                  <a:pt x="298" y="165"/>
                  <a:pt x="297" y="166"/>
                  <a:pt x="296" y="165"/>
                </a:cubicBezTo>
                <a:cubicBezTo>
                  <a:pt x="292" y="162"/>
                  <a:pt x="289" y="159"/>
                  <a:pt x="284" y="158"/>
                </a:cubicBezTo>
                <a:cubicBezTo>
                  <a:pt x="278" y="157"/>
                  <a:pt x="272" y="159"/>
                  <a:pt x="270" y="165"/>
                </a:cubicBezTo>
                <a:cubicBezTo>
                  <a:pt x="264" y="178"/>
                  <a:pt x="285" y="185"/>
                  <a:pt x="295" y="186"/>
                </a:cubicBezTo>
                <a:cubicBezTo>
                  <a:pt x="297" y="186"/>
                  <a:pt x="297" y="189"/>
                  <a:pt x="295" y="190"/>
                </a:cubicBezTo>
                <a:cubicBezTo>
                  <a:pt x="281" y="194"/>
                  <a:pt x="257" y="179"/>
                  <a:pt x="265" y="162"/>
                </a:cubicBezTo>
                <a:close/>
                <a:moveTo>
                  <a:pt x="386" y="236"/>
                </a:moveTo>
                <a:cubicBezTo>
                  <a:pt x="385" y="233"/>
                  <a:pt x="384" y="231"/>
                  <a:pt x="383" y="229"/>
                </a:cubicBezTo>
                <a:cubicBezTo>
                  <a:pt x="354" y="254"/>
                  <a:pt x="318" y="271"/>
                  <a:pt x="279" y="273"/>
                </a:cubicBezTo>
                <a:cubicBezTo>
                  <a:pt x="260" y="275"/>
                  <a:pt x="220" y="273"/>
                  <a:pt x="226" y="248"/>
                </a:cubicBezTo>
                <a:cubicBezTo>
                  <a:pt x="222" y="251"/>
                  <a:pt x="219" y="254"/>
                  <a:pt x="215" y="256"/>
                </a:cubicBezTo>
                <a:cubicBezTo>
                  <a:pt x="214" y="257"/>
                  <a:pt x="212" y="255"/>
                  <a:pt x="213" y="254"/>
                </a:cubicBezTo>
                <a:cubicBezTo>
                  <a:pt x="217" y="246"/>
                  <a:pt x="228" y="239"/>
                  <a:pt x="236" y="239"/>
                </a:cubicBezTo>
                <a:cubicBezTo>
                  <a:pt x="238" y="238"/>
                  <a:pt x="239" y="241"/>
                  <a:pt x="237" y="242"/>
                </a:cubicBezTo>
                <a:cubicBezTo>
                  <a:pt x="236" y="243"/>
                  <a:pt x="234" y="244"/>
                  <a:pt x="231" y="245"/>
                </a:cubicBezTo>
                <a:cubicBezTo>
                  <a:pt x="230" y="263"/>
                  <a:pt x="245" y="266"/>
                  <a:pt x="262" y="267"/>
                </a:cubicBezTo>
                <a:cubicBezTo>
                  <a:pt x="276" y="268"/>
                  <a:pt x="291" y="266"/>
                  <a:pt x="304" y="263"/>
                </a:cubicBezTo>
                <a:cubicBezTo>
                  <a:pt x="333" y="257"/>
                  <a:pt x="359" y="243"/>
                  <a:pt x="381" y="224"/>
                </a:cubicBezTo>
                <a:cubicBezTo>
                  <a:pt x="379" y="222"/>
                  <a:pt x="377" y="219"/>
                  <a:pt x="377" y="217"/>
                </a:cubicBezTo>
                <a:cubicBezTo>
                  <a:pt x="376" y="215"/>
                  <a:pt x="378" y="213"/>
                  <a:pt x="380" y="214"/>
                </a:cubicBezTo>
                <a:cubicBezTo>
                  <a:pt x="383" y="216"/>
                  <a:pt x="385" y="220"/>
                  <a:pt x="386" y="223"/>
                </a:cubicBezTo>
                <a:cubicBezTo>
                  <a:pt x="388" y="227"/>
                  <a:pt x="389" y="231"/>
                  <a:pt x="389" y="235"/>
                </a:cubicBezTo>
                <a:cubicBezTo>
                  <a:pt x="390" y="237"/>
                  <a:pt x="387" y="238"/>
                  <a:pt x="386" y="236"/>
                </a:cubicBezTo>
                <a:close/>
                <a:moveTo>
                  <a:pt x="627" y="130"/>
                </a:moveTo>
                <a:cubicBezTo>
                  <a:pt x="626" y="131"/>
                  <a:pt x="624" y="130"/>
                  <a:pt x="624" y="128"/>
                </a:cubicBezTo>
                <a:cubicBezTo>
                  <a:pt x="626" y="121"/>
                  <a:pt x="627" y="114"/>
                  <a:pt x="626" y="106"/>
                </a:cubicBezTo>
                <a:cubicBezTo>
                  <a:pt x="625" y="103"/>
                  <a:pt x="626" y="100"/>
                  <a:pt x="621" y="99"/>
                </a:cubicBezTo>
                <a:cubicBezTo>
                  <a:pt x="618" y="98"/>
                  <a:pt x="614" y="102"/>
                  <a:pt x="612" y="105"/>
                </a:cubicBezTo>
                <a:cubicBezTo>
                  <a:pt x="604" y="114"/>
                  <a:pt x="599" y="126"/>
                  <a:pt x="594" y="137"/>
                </a:cubicBezTo>
                <a:cubicBezTo>
                  <a:pt x="594" y="139"/>
                  <a:pt x="592" y="138"/>
                  <a:pt x="592" y="137"/>
                </a:cubicBezTo>
                <a:cubicBezTo>
                  <a:pt x="595" y="125"/>
                  <a:pt x="599" y="115"/>
                  <a:pt x="604" y="104"/>
                </a:cubicBezTo>
                <a:cubicBezTo>
                  <a:pt x="608" y="96"/>
                  <a:pt x="613" y="89"/>
                  <a:pt x="623" y="88"/>
                </a:cubicBezTo>
                <a:cubicBezTo>
                  <a:pt x="645" y="86"/>
                  <a:pt x="636" y="120"/>
                  <a:pt x="627" y="130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186"/>
          <p:cNvSpPr/>
          <p:nvPr/>
        </p:nvSpPr>
        <p:spPr>
          <a:xfrm>
            <a:off x="4240080" y="1819440"/>
            <a:ext cx="73080" cy="53640"/>
          </a:xfrm>
          <a:custGeom>
            <a:avLst/>
            <a:gdLst/>
            <a:ahLst/>
            <a:cxnLst/>
            <a:rect l="l" t="t" r="r" b="b"/>
            <a:pathLst>
              <a:path w="20" h="15">
                <a:moveTo>
                  <a:pt x="0" y="9"/>
                </a:moveTo>
                <a:cubicBezTo>
                  <a:pt x="7" y="11"/>
                  <a:pt x="14" y="12"/>
                  <a:pt x="20" y="15"/>
                </a:cubicBezTo>
                <a:cubicBezTo>
                  <a:pt x="19" y="10"/>
                  <a:pt x="17" y="5"/>
                  <a:pt x="16" y="0"/>
                </a:cubicBezTo>
                <a:cubicBezTo>
                  <a:pt x="11" y="4"/>
                  <a:pt x="6" y="7"/>
                  <a:pt x="0" y="9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187"/>
          <p:cNvSpPr/>
          <p:nvPr/>
        </p:nvSpPr>
        <p:spPr>
          <a:xfrm>
            <a:off x="3165480" y="1601640"/>
            <a:ext cx="1514520" cy="547920"/>
          </a:xfrm>
          <a:custGeom>
            <a:avLst/>
            <a:gdLst/>
            <a:ahLst/>
            <a:cxnLst/>
            <a:rect l="l" t="t" r="r" b="b"/>
            <a:pathLst>
              <a:path w="413" h="149">
                <a:moveTo>
                  <a:pt x="394" y="78"/>
                </a:moveTo>
                <a:cubicBezTo>
                  <a:pt x="391" y="59"/>
                  <a:pt x="388" y="36"/>
                  <a:pt x="397" y="19"/>
                </a:cubicBezTo>
                <a:cubicBezTo>
                  <a:pt x="368" y="20"/>
                  <a:pt x="331" y="16"/>
                  <a:pt x="304" y="0"/>
                </a:cubicBezTo>
                <a:cubicBezTo>
                  <a:pt x="290" y="39"/>
                  <a:pt x="242" y="49"/>
                  <a:pt x="206" y="38"/>
                </a:cubicBezTo>
                <a:cubicBezTo>
                  <a:pt x="187" y="32"/>
                  <a:pt x="163" y="21"/>
                  <a:pt x="150" y="5"/>
                </a:cubicBezTo>
                <a:cubicBezTo>
                  <a:pt x="133" y="58"/>
                  <a:pt x="49" y="61"/>
                  <a:pt x="20" y="29"/>
                </a:cubicBezTo>
                <a:cubicBezTo>
                  <a:pt x="19" y="46"/>
                  <a:pt x="11" y="65"/>
                  <a:pt x="0" y="81"/>
                </a:cubicBezTo>
                <a:cubicBezTo>
                  <a:pt x="17" y="78"/>
                  <a:pt x="33" y="84"/>
                  <a:pt x="47" y="95"/>
                </a:cubicBezTo>
                <a:cubicBezTo>
                  <a:pt x="49" y="93"/>
                  <a:pt x="52" y="92"/>
                  <a:pt x="54" y="90"/>
                </a:cubicBezTo>
                <a:cubicBezTo>
                  <a:pt x="63" y="84"/>
                  <a:pt x="71" y="78"/>
                  <a:pt x="83" y="82"/>
                </a:cubicBezTo>
                <a:cubicBezTo>
                  <a:pt x="106" y="90"/>
                  <a:pt x="124" y="86"/>
                  <a:pt x="144" y="72"/>
                </a:cubicBezTo>
                <a:cubicBezTo>
                  <a:pt x="150" y="68"/>
                  <a:pt x="160" y="58"/>
                  <a:pt x="169" y="61"/>
                </a:cubicBezTo>
                <a:cubicBezTo>
                  <a:pt x="183" y="66"/>
                  <a:pt x="196" y="73"/>
                  <a:pt x="212" y="74"/>
                </a:cubicBezTo>
                <a:cubicBezTo>
                  <a:pt x="216" y="75"/>
                  <a:pt x="221" y="75"/>
                  <a:pt x="225" y="75"/>
                </a:cubicBezTo>
                <a:cubicBezTo>
                  <a:pt x="236" y="71"/>
                  <a:pt x="248" y="69"/>
                  <a:pt x="259" y="69"/>
                </a:cubicBezTo>
                <a:cubicBezTo>
                  <a:pt x="264" y="68"/>
                  <a:pt x="268" y="68"/>
                  <a:pt x="272" y="67"/>
                </a:cubicBezTo>
                <a:cubicBezTo>
                  <a:pt x="285" y="63"/>
                  <a:pt x="298" y="57"/>
                  <a:pt x="309" y="49"/>
                </a:cubicBezTo>
                <a:cubicBezTo>
                  <a:pt x="311" y="47"/>
                  <a:pt x="315" y="49"/>
                  <a:pt x="315" y="51"/>
                </a:cubicBezTo>
                <a:cubicBezTo>
                  <a:pt x="318" y="60"/>
                  <a:pt x="321" y="70"/>
                  <a:pt x="324" y="79"/>
                </a:cubicBezTo>
                <a:cubicBezTo>
                  <a:pt x="325" y="80"/>
                  <a:pt x="326" y="81"/>
                  <a:pt x="327" y="81"/>
                </a:cubicBezTo>
                <a:cubicBezTo>
                  <a:pt x="348" y="96"/>
                  <a:pt x="363" y="123"/>
                  <a:pt x="368" y="149"/>
                </a:cubicBezTo>
                <a:cubicBezTo>
                  <a:pt x="381" y="142"/>
                  <a:pt x="399" y="139"/>
                  <a:pt x="413" y="141"/>
                </a:cubicBezTo>
                <a:cubicBezTo>
                  <a:pt x="404" y="121"/>
                  <a:pt x="397" y="99"/>
                  <a:pt x="394" y="78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188"/>
          <p:cNvSpPr/>
          <p:nvPr/>
        </p:nvSpPr>
        <p:spPr>
          <a:xfrm>
            <a:off x="3260880" y="2071800"/>
            <a:ext cx="1654200" cy="1170000"/>
          </a:xfrm>
          <a:custGeom>
            <a:avLst/>
            <a:gdLst/>
            <a:ahLst/>
            <a:cxnLst/>
            <a:rect l="l" t="t" r="r" b="b"/>
            <a:pathLst>
              <a:path w="451" h="319">
                <a:moveTo>
                  <a:pt x="441" y="22"/>
                </a:moveTo>
                <a:cubicBezTo>
                  <a:pt x="424" y="0"/>
                  <a:pt x="404" y="19"/>
                  <a:pt x="390" y="34"/>
                </a:cubicBezTo>
                <a:cubicBezTo>
                  <a:pt x="389" y="35"/>
                  <a:pt x="387" y="33"/>
                  <a:pt x="388" y="32"/>
                </a:cubicBezTo>
                <a:cubicBezTo>
                  <a:pt x="389" y="29"/>
                  <a:pt x="391" y="26"/>
                  <a:pt x="393" y="24"/>
                </a:cubicBezTo>
                <a:cubicBezTo>
                  <a:pt x="392" y="21"/>
                  <a:pt x="391" y="19"/>
                  <a:pt x="390" y="17"/>
                </a:cubicBezTo>
                <a:cubicBezTo>
                  <a:pt x="381" y="19"/>
                  <a:pt x="372" y="20"/>
                  <a:pt x="364" y="22"/>
                </a:cubicBezTo>
                <a:cubicBezTo>
                  <a:pt x="357" y="23"/>
                  <a:pt x="350" y="26"/>
                  <a:pt x="343" y="26"/>
                </a:cubicBezTo>
                <a:cubicBezTo>
                  <a:pt x="344" y="27"/>
                  <a:pt x="344" y="28"/>
                  <a:pt x="344" y="29"/>
                </a:cubicBezTo>
                <a:cubicBezTo>
                  <a:pt x="348" y="64"/>
                  <a:pt x="331" y="96"/>
                  <a:pt x="305" y="117"/>
                </a:cubicBezTo>
                <a:cubicBezTo>
                  <a:pt x="295" y="166"/>
                  <a:pt x="273" y="211"/>
                  <a:pt x="233" y="245"/>
                </a:cubicBezTo>
                <a:cubicBezTo>
                  <a:pt x="188" y="282"/>
                  <a:pt x="131" y="307"/>
                  <a:pt x="73" y="312"/>
                </a:cubicBezTo>
                <a:cubicBezTo>
                  <a:pt x="49" y="315"/>
                  <a:pt x="24" y="314"/>
                  <a:pt x="0" y="311"/>
                </a:cubicBezTo>
                <a:cubicBezTo>
                  <a:pt x="37" y="319"/>
                  <a:pt x="76" y="319"/>
                  <a:pt x="112" y="316"/>
                </a:cubicBezTo>
                <a:cubicBezTo>
                  <a:pt x="155" y="313"/>
                  <a:pt x="200" y="306"/>
                  <a:pt x="240" y="288"/>
                </a:cubicBezTo>
                <a:cubicBezTo>
                  <a:pt x="246" y="286"/>
                  <a:pt x="246" y="286"/>
                  <a:pt x="246" y="286"/>
                </a:cubicBezTo>
                <a:cubicBezTo>
                  <a:pt x="260" y="279"/>
                  <a:pt x="274" y="271"/>
                  <a:pt x="286" y="262"/>
                </a:cubicBezTo>
                <a:cubicBezTo>
                  <a:pt x="330" y="229"/>
                  <a:pt x="360" y="181"/>
                  <a:pt x="374" y="128"/>
                </a:cubicBezTo>
                <a:cubicBezTo>
                  <a:pt x="374" y="126"/>
                  <a:pt x="378" y="126"/>
                  <a:pt x="378" y="128"/>
                </a:cubicBezTo>
                <a:cubicBezTo>
                  <a:pt x="378" y="128"/>
                  <a:pt x="378" y="128"/>
                  <a:pt x="378" y="129"/>
                </a:cubicBezTo>
                <a:cubicBezTo>
                  <a:pt x="412" y="149"/>
                  <a:pt x="437" y="98"/>
                  <a:pt x="443" y="73"/>
                </a:cubicBezTo>
                <a:cubicBezTo>
                  <a:pt x="446" y="59"/>
                  <a:pt x="451" y="34"/>
                  <a:pt x="441" y="22"/>
                </a:cubicBezTo>
                <a:close/>
                <a:moveTo>
                  <a:pt x="425" y="81"/>
                </a:moveTo>
                <a:cubicBezTo>
                  <a:pt x="424" y="82"/>
                  <a:pt x="422" y="81"/>
                  <a:pt x="422" y="79"/>
                </a:cubicBezTo>
                <a:cubicBezTo>
                  <a:pt x="424" y="72"/>
                  <a:pt x="425" y="65"/>
                  <a:pt x="424" y="57"/>
                </a:cubicBezTo>
                <a:cubicBezTo>
                  <a:pt x="423" y="54"/>
                  <a:pt x="424" y="51"/>
                  <a:pt x="419" y="50"/>
                </a:cubicBezTo>
                <a:cubicBezTo>
                  <a:pt x="416" y="49"/>
                  <a:pt x="412" y="53"/>
                  <a:pt x="410" y="56"/>
                </a:cubicBezTo>
                <a:cubicBezTo>
                  <a:pt x="402" y="65"/>
                  <a:pt x="397" y="77"/>
                  <a:pt x="392" y="88"/>
                </a:cubicBezTo>
                <a:cubicBezTo>
                  <a:pt x="392" y="90"/>
                  <a:pt x="390" y="89"/>
                  <a:pt x="390" y="88"/>
                </a:cubicBezTo>
                <a:cubicBezTo>
                  <a:pt x="393" y="76"/>
                  <a:pt x="397" y="66"/>
                  <a:pt x="402" y="55"/>
                </a:cubicBezTo>
                <a:cubicBezTo>
                  <a:pt x="406" y="47"/>
                  <a:pt x="411" y="40"/>
                  <a:pt x="421" y="39"/>
                </a:cubicBezTo>
                <a:cubicBezTo>
                  <a:pt x="443" y="37"/>
                  <a:pt x="434" y="71"/>
                  <a:pt x="425" y="81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189"/>
          <p:cNvSpPr/>
          <p:nvPr/>
        </p:nvSpPr>
        <p:spPr>
          <a:xfrm>
            <a:off x="3367080" y="3263760"/>
            <a:ext cx="304920" cy="187560"/>
          </a:xfrm>
          <a:custGeom>
            <a:avLst/>
            <a:gdLst/>
            <a:ahLst/>
            <a:cxnLst/>
            <a:rect l="l" t="t" r="r" b="b"/>
            <a:pathLst>
              <a:path w="83" h="51">
                <a:moveTo>
                  <a:pt x="36" y="1"/>
                </a:moveTo>
                <a:cubicBezTo>
                  <a:pt x="27" y="1"/>
                  <a:pt x="18" y="0"/>
                  <a:pt x="10" y="0"/>
                </a:cubicBezTo>
                <a:cubicBezTo>
                  <a:pt x="6" y="9"/>
                  <a:pt x="0" y="21"/>
                  <a:pt x="2" y="30"/>
                </a:cubicBezTo>
                <a:cubicBezTo>
                  <a:pt x="8" y="51"/>
                  <a:pt x="31" y="48"/>
                  <a:pt x="46" y="41"/>
                </a:cubicBezTo>
                <a:cubicBezTo>
                  <a:pt x="59" y="35"/>
                  <a:pt x="70" y="26"/>
                  <a:pt x="83" y="21"/>
                </a:cubicBezTo>
                <a:cubicBezTo>
                  <a:pt x="82" y="21"/>
                  <a:pt x="81" y="21"/>
                  <a:pt x="80" y="21"/>
                </a:cubicBezTo>
                <a:cubicBezTo>
                  <a:pt x="65" y="21"/>
                  <a:pt x="39" y="18"/>
                  <a:pt x="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190"/>
          <p:cNvSpPr/>
          <p:nvPr/>
        </p:nvSpPr>
        <p:spPr>
          <a:xfrm>
            <a:off x="3711600" y="3201840"/>
            <a:ext cx="311040" cy="263520"/>
          </a:xfrm>
          <a:custGeom>
            <a:avLst/>
            <a:gdLst/>
            <a:ahLst/>
            <a:cxnLst/>
            <a:rect l="l" t="t" r="r" b="b"/>
            <a:pathLst>
              <a:path w="85" h="72">
                <a:moveTo>
                  <a:pt x="68" y="54"/>
                </a:moveTo>
                <a:cubicBezTo>
                  <a:pt x="85" y="39"/>
                  <a:pt x="82" y="20"/>
                  <a:pt x="83" y="0"/>
                </a:cubicBezTo>
                <a:cubicBezTo>
                  <a:pt x="71" y="4"/>
                  <a:pt x="58" y="7"/>
                  <a:pt x="46" y="9"/>
                </a:cubicBezTo>
                <a:cubicBezTo>
                  <a:pt x="36" y="24"/>
                  <a:pt x="18" y="33"/>
                  <a:pt x="0" y="36"/>
                </a:cubicBezTo>
                <a:cubicBezTo>
                  <a:pt x="10" y="60"/>
                  <a:pt x="47" y="72"/>
                  <a:pt x="68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191"/>
          <p:cNvSpPr/>
          <p:nvPr/>
        </p:nvSpPr>
        <p:spPr>
          <a:xfrm>
            <a:off x="3521160" y="3241800"/>
            <a:ext cx="311040" cy="77760"/>
          </a:xfrm>
          <a:custGeom>
            <a:avLst/>
            <a:gdLst/>
            <a:ahLst/>
            <a:cxnLst/>
            <a:rect l="l" t="t" r="r" b="b"/>
            <a:pathLst>
              <a:path w="85" h="21">
                <a:moveTo>
                  <a:pt x="0" y="7"/>
                </a:moveTo>
                <a:cubicBezTo>
                  <a:pt x="12" y="21"/>
                  <a:pt x="37" y="21"/>
                  <a:pt x="54" y="16"/>
                </a:cubicBezTo>
                <a:cubicBezTo>
                  <a:pt x="66" y="13"/>
                  <a:pt x="76" y="7"/>
                  <a:pt x="85" y="0"/>
                </a:cubicBezTo>
                <a:cubicBezTo>
                  <a:pt x="71" y="2"/>
                  <a:pt x="56" y="4"/>
                  <a:pt x="41" y="5"/>
                </a:cubicBezTo>
                <a:cubicBezTo>
                  <a:pt x="28" y="6"/>
                  <a:pt x="14" y="7"/>
                  <a:pt x="0" y="7"/>
                </a:cubicBezTo>
                <a:close/>
              </a:path>
            </a:pathLst>
          </a:custGeom>
          <a:solidFill>
            <a:srgbClr val="DD8D6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192"/>
          <p:cNvSpPr/>
          <p:nvPr/>
        </p:nvSpPr>
        <p:spPr>
          <a:xfrm>
            <a:off x="2824200" y="2387520"/>
            <a:ext cx="285840" cy="176400"/>
          </a:xfrm>
          <a:custGeom>
            <a:avLst/>
            <a:gdLst/>
            <a:ahLst/>
            <a:cxnLst/>
            <a:rect l="l" t="t" r="r" b="b"/>
            <a:pathLst>
              <a:path w="78" h="48">
                <a:moveTo>
                  <a:pt x="59" y="15"/>
                </a:moveTo>
                <a:cubicBezTo>
                  <a:pt x="49" y="13"/>
                  <a:pt x="40" y="10"/>
                  <a:pt x="30" y="7"/>
                </a:cubicBezTo>
                <a:cubicBezTo>
                  <a:pt x="22" y="4"/>
                  <a:pt x="14" y="0"/>
                  <a:pt x="5" y="2"/>
                </a:cubicBezTo>
                <a:cubicBezTo>
                  <a:pt x="2" y="2"/>
                  <a:pt x="0" y="6"/>
                  <a:pt x="0" y="9"/>
                </a:cubicBezTo>
                <a:cubicBezTo>
                  <a:pt x="0" y="32"/>
                  <a:pt x="35" y="48"/>
                  <a:pt x="55" y="48"/>
                </a:cubicBezTo>
                <a:cubicBezTo>
                  <a:pt x="73" y="48"/>
                  <a:pt x="78" y="19"/>
                  <a:pt x="5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193"/>
          <p:cNvSpPr/>
          <p:nvPr/>
        </p:nvSpPr>
        <p:spPr>
          <a:xfrm>
            <a:off x="3862440" y="2362320"/>
            <a:ext cx="311040" cy="201600"/>
          </a:xfrm>
          <a:custGeom>
            <a:avLst/>
            <a:gdLst/>
            <a:ahLst/>
            <a:cxnLst/>
            <a:rect l="l" t="t" r="r" b="b"/>
            <a:pathLst>
              <a:path w="85" h="55">
                <a:moveTo>
                  <a:pt x="61" y="8"/>
                </a:moveTo>
                <a:cubicBezTo>
                  <a:pt x="50" y="8"/>
                  <a:pt x="42" y="7"/>
                  <a:pt x="32" y="4"/>
                </a:cubicBezTo>
                <a:cubicBezTo>
                  <a:pt x="23" y="1"/>
                  <a:pt x="12" y="0"/>
                  <a:pt x="4" y="4"/>
                </a:cubicBezTo>
                <a:cubicBezTo>
                  <a:pt x="1" y="5"/>
                  <a:pt x="0" y="9"/>
                  <a:pt x="0" y="11"/>
                </a:cubicBezTo>
                <a:cubicBezTo>
                  <a:pt x="2" y="39"/>
                  <a:pt x="42" y="55"/>
                  <a:pt x="66" y="46"/>
                </a:cubicBezTo>
                <a:cubicBezTo>
                  <a:pt x="85" y="38"/>
                  <a:pt x="83" y="9"/>
                  <a:pt x="61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6" name="CustomShape 194"/>
          <p:cNvSpPr/>
          <p:nvPr/>
        </p:nvSpPr>
        <p:spPr>
          <a:xfrm>
            <a:off x="2908440" y="912960"/>
            <a:ext cx="865080" cy="407880"/>
          </a:xfrm>
          <a:custGeom>
            <a:avLst/>
            <a:gdLst/>
            <a:ahLst/>
            <a:cxnLst/>
            <a:rect l="l" t="t" r="r" b="b"/>
            <a:pathLst>
              <a:path w="236" h="111">
                <a:moveTo>
                  <a:pt x="233" y="47"/>
                </a:moveTo>
                <a:cubicBezTo>
                  <a:pt x="218" y="32"/>
                  <a:pt x="192" y="39"/>
                  <a:pt x="169" y="45"/>
                </a:cubicBezTo>
                <a:cubicBezTo>
                  <a:pt x="174" y="36"/>
                  <a:pt x="163" y="25"/>
                  <a:pt x="154" y="27"/>
                </a:cubicBezTo>
                <a:cubicBezTo>
                  <a:pt x="120" y="36"/>
                  <a:pt x="90" y="52"/>
                  <a:pt x="58" y="66"/>
                </a:cubicBezTo>
                <a:cubicBezTo>
                  <a:pt x="78" y="44"/>
                  <a:pt x="101" y="25"/>
                  <a:pt x="123" y="5"/>
                </a:cubicBezTo>
                <a:cubicBezTo>
                  <a:pt x="125" y="4"/>
                  <a:pt x="123" y="0"/>
                  <a:pt x="120" y="1"/>
                </a:cubicBezTo>
                <a:cubicBezTo>
                  <a:pt x="77" y="17"/>
                  <a:pt x="38" y="51"/>
                  <a:pt x="8" y="86"/>
                </a:cubicBezTo>
                <a:cubicBezTo>
                  <a:pt x="0" y="96"/>
                  <a:pt x="8" y="111"/>
                  <a:pt x="21" y="108"/>
                </a:cubicBezTo>
                <a:cubicBezTo>
                  <a:pt x="58" y="99"/>
                  <a:pt x="91" y="79"/>
                  <a:pt x="125" y="64"/>
                </a:cubicBezTo>
                <a:cubicBezTo>
                  <a:pt x="126" y="72"/>
                  <a:pt x="135" y="77"/>
                  <a:pt x="143" y="76"/>
                </a:cubicBezTo>
                <a:cubicBezTo>
                  <a:pt x="159" y="74"/>
                  <a:pt x="175" y="69"/>
                  <a:pt x="191" y="65"/>
                </a:cubicBezTo>
                <a:cubicBezTo>
                  <a:pt x="205" y="61"/>
                  <a:pt x="219" y="63"/>
                  <a:pt x="232" y="57"/>
                </a:cubicBezTo>
                <a:cubicBezTo>
                  <a:pt x="236" y="55"/>
                  <a:pt x="236" y="50"/>
                  <a:pt x="233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7" name="CustomShape 195"/>
          <p:cNvSpPr/>
          <p:nvPr/>
        </p:nvSpPr>
        <p:spPr>
          <a:xfrm>
            <a:off x="3868560" y="1044720"/>
            <a:ext cx="92160" cy="114120"/>
          </a:xfrm>
          <a:custGeom>
            <a:avLst/>
            <a:gdLst/>
            <a:ahLst/>
            <a:cxnLst/>
            <a:rect l="l" t="t" r="r" b="b"/>
            <a:pathLst>
              <a:path w="25" h="31">
                <a:moveTo>
                  <a:pt x="23" y="18"/>
                </a:moveTo>
                <a:cubicBezTo>
                  <a:pt x="21" y="14"/>
                  <a:pt x="18" y="11"/>
                  <a:pt x="17" y="7"/>
                </a:cubicBezTo>
                <a:cubicBezTo>
                  <a:pt x="15" y="3"/>
                  <a:pt x="12" y="0"/>
                  <a:pt x="7" y="2"/>
                </a:cubicBezTo>
                <a:cubicBezTo>
                  <a:pt x="3" y="3"/>
                  <a:pt x="0" y="7"/>
                  <a:pt x="1" y="12"/>
                </a:cubicBezTo>
                <a:cubicBezTo>
                  <a:pt x="3" y="16"/>
                  <a:pt x="5" y="19"/>
                  <a:pt x="7" y="23"/>
                </a:cubicBezTo>
                <a:cubicBezTo>
                  <a:pt x="10" y="27"/>
                  <a:pt x="16" y="31"/>
                  <a:pt x="21" y="29"/>
                </a:cubicBezTo>
                <a:cubicBezTo>
                  <a:pt x="25" y="27"/>
                  <a:pt x="24" y="21"/>
                  <a:pt x="23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8" name="CustomShape 196"/>
          <p:cNvSpPr/>
          <p:nvPr/>
        </p:nvSpPr>
        <p:spPr>
          <a:xfrm>
            <a:off x="4038480" y="1052640"/>
            <a:ext cx="68400" cy="75960"/>
          </a:xfrm>
          <a:custGeom>
            <a:avLst/>
            <a:gdLst/>
            <a:ahLst/>
            <a:cxnLst/>
            <a:rect l="l" t="t" r="r" b="b"/>
            <a:pathLst>
              <a:path w="19" h="21">
                <a:moveTo>
                  <a:pt x="18" y="11"/>
                </a:moveTo>
                <a:cubicBezTo>
                  <a:pt x="17" y="7"/>
                  <a:pt x="14" y="4"/>
                  <a:pt x="10" y="2"/>
                </a:cubicBezTo>
                <a:cubicBezTo>
                  <a:pt x="7" y="0"/>
                  <a:pt x="4" y="1"/>
                  <a:pt x="2" y="4"/>
                </a:cubicBezTo>
                <a:cubicBezTo>
                  <a:pt x="0" y="7"/>
                  <a:pt x="1" y="11"/>
                  <a:pt x="4" y="13"/>
                </a:cubicBezTo>
                <a:cubicBezTo>
                  <a:pt x="4" y="13"/>
                  <a:pt x="5" y="13"/>
                  <a:pt x="5" y="13"/>
                </a:cubicBezTo>
                <a:cubicBezTo>
                  <a:pt x="5" y="13"/>
                  <a:pt x="5" y="14"/>
                  <a:pt x="5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6" y="14"/>
                  <a:pt x="7" y="15"/>
                  <a:pt x="6" y="14"/>
                </a:cubicBezTo>
                <a:cubicBezTo>
                  <a:pt x="6" y="13"/>
                  <a:pt x="7" y="15"/>
                  <a:pt x="7" y="16"/>
                </a:cubicBezTo>
                <a:cubicBezTo>
                  <a:pt x="7" y="16"/>
                  <a:pt x="8" y="16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7"/>
                  <a:pt x="8" y="18"/>
                </a:cubicBezTo>
                <a:cubicBezTo>
                  <a:pt x="9" y="19"/>
                  <a:pt x="10" y="20"/>
                  <a:pt x="11" y="21"/>
                </a:cubicBezTo>
                <a:cubicBezTo>
                  <a:pt x="12" y="21"/>
                  <a:pt x="14" y="21"/>
                  <a:pt x="15" y="21"/>
                </a:cubicBezTo>
                <a:cubicBezTo>
                  <a:pt x="17" y="20"/>
                  <a:pt x="18" y="19"/>
                  <a:pt x="18" y="17"/>
                </a:cubicBezTo>
                <a:cubicBezTo>
                  <a:pt x="19" y="15"/>
                  <a:pt x="18" y="12"/>
                  <a:pt x="18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197"/>
          <p:cNvSpPr/>
          <p:nvPr/>
        </p:nvSpPr>
        <p:spPr>
          <a:xfrm>
            <a:off x="4691160" y="2208240"/>
            <a:ext cx="193680" cy="193680"/>
          </a:xfrm>
          <a:custGeom>
            <a:avLst/>
            <a:gdLst/>
            <a:ahLst/>
            <a:cxnLst/>
            <a:rect l="l" t="t" r="r" b="b"/>
            <a:pathLst>
              <a:path w="53" h="53">
                <a:moveTo>
                  <a:pt x="31" y="2"/>
                </a:moveTo>
                <a:cubicBezTo>
                  <a:pt x="21" y="3"/>
                  <a:pt x="16" y="10"/>
                  <a:pt x="12" y="18"/>
                </a:cubicBezTo>
                <a:cubicBezTo>
                  <a:pt x="7" y="29"/>
                  <a:pt x="3" y="39"/>
                  <a:pt x="0" y="51"/>
                </a:cubicBezTo>
                <a:cubicBezTo>
                  <a:pt x="0" y="52"/>
                  <a:pt x="2" y="53"/>
                  <a:pt x="2" y="51"/>
                </a:cubicBezTo>
                <a:cubicBezTo>
                  <a:pt x="7" y="40"/>
                  <a:pt x="12" y="28"/>
                  <a:pt x="20" y="19"/>
                </a:cubicBezTo>
                <a:cubicBezTo>
                  <a:pt x="22" y="16"/>
                  <a:pt x="26" y="12"/>
                  <a:pt x="29" y="13"/>
                </a:cubicBezTo>
                <a:cubicBezTo>
                  <a:pt x="34" y="14"/>
                  <a:pt x="33" y="17"/>
                  <a:pt x="34" y="20"/>
                </a:cubicBezTo>
                <a:cubicBezTo>
                  <a:pt x="35" y="28"/>
                  <a:pt x="34" y="35"/>
                  <a:pt x="32" y="42"/>
                </a:cubicBezTo>
                <a:cubicBezTo>
                  <a:pt x="32" y="44"/>
                  <a:pt x="34" y="45"/>
                  <a:pt x="35" y="44"/>
                </a:cubicBezTo>
                <a:cubicBezTo>
                  <a:pt x="44" y="34"/>
                  <a:pt x="53" y="0"/>
                  <a:pt x="3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198"/>
          <p:cNvSpPr/>
          <p:nvPr/>
        </p:nvSpPr>
        <p:spPr>
          <a:xfrm>
            <a:off x="3462480" y="2357280"/>
            <a:ext cx="161640" cy="246240"/>
          </a:xfrm>
          <a:custGeom>
            <a:avLst/>
            <a:gdLst/>
            <a:ahLst/>
            <a:cxnLst/>
            <a:rect l="l" t="t" r="r" b="b"/>
            <a:pathLst>
              <a:path w="44" h="67">
                <a:moveTo>
                  <a:pt x="44" y="1"/>
                </a:moveTo>
                <a:cubicBezTo>
                  <a:pt x="44" y="0"/>
                  <a:pt x="42" y="0"/>
                  <a:pt x="41" y="1"/>
                </a:cubicBezTo>
                <a:cubicBezTo>
                  <a:pt x="40" y="10"/>
                  <a:pt x="37" y="20"/>
                  <a:pt x="37" y="30"/>
                </a:cubicBezTo>
                <a:cubicBezTo>
                  <a:pt x="33" y="27"/>
                  <a:pt x="29" y="25"/>
                  <a:pt x="25" y="25"/>
                </a:cubicBezTo>
                <a:cubicBezTo>
                  <a:pt x="18" y="24"/>
                  <a:pt x="11" y="28"/>
                  <a:pt x="8" y="35"/>
                </a:cubicBezTo>
                <a:cubicBezTo>
                  <a:pt x="0" y="52"/>
                  <a:pt x="24" y="67"/>
                  <a:pt x="38" y="63"/>
                </a:cubicBezTo>
                <a:cubicBezTo>
                  <a:pt x="40" y="62"/>
                  <a:pt x="40" y="59"/>
                  <a:pt x="38" y="59"/>
                </a:cubicBezTo>
                <a:cubicBezTo>
                  <a:pt x="28" y="58"/>
                  <a:pt x="7" y="51"/>
                  <a:pt x="13" y="38"/>
                </a:cubicBezTo>
                <a:cubicBezTo>
                  <a:pt x="15" y="32"/>
                  <a:pt x="21" y="30"/>
                  <a:pt x="27" y="31"/>
                </a:cubicBezTo>
                <a:cubicBezTo>
                  <a:pt x="32" y="32"/>
                  <a:pt x="35" y="35"/>
                  <a:pt x="39" y="38"/>
                </a:cubicBezTo>
                <a:cubicBezTo>
                  <a:pt x="40" y="39"/>
                  <a:pt x="41" y="38"/>
                  <a:pt x="41" y="37"/>
                </a:cubicBezTo>
                <a:cubicBezTo>
                  <a:pt x="41" y="35"/>
                  <a:pt x="40" y="34"/>
                  <a:pt x="39" y="33"/>
                </a:cubicBezTo>
                <a:cubicBezTo>
                  <a:pt x="43" y="23"/>
                  <a:pt x="43" y="11"/>
                  <a:pt x="44" y="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199"/>
          <p:cNvSpPr/>
          <p:nvPr/>
        </p:nvSpPr>
        <p:spPr>
          <a:xfrm>
            <a:off x="3297240" y="2673360"/>
            <a:ext cx="652320" cy="227160"/>
          </a:xfrm>
          <a:custGeom>
            <a:avLst/>
            <a:gdLst/>
            <a:ahLst/>
            <a:cxnLst/>
            <a:rect l="l" t="t" r="r" b="b"/>
            <a:pathLst>
              <a:path w="178" h="62">
                <a:moveTo>
                  <a:pt x="174" y="10"/>
                </a:moveTo>
                <a:cubicBezTo>
                  <a:pt x="173" y="7"/>
                  <a:pt x="171" y="3"/>
                  <a:pt x="168" y="1"/>
                </a:cubicBezTo>
                <a:cubicBezTo>
                  <a:pt x="166" y="0"/>
                  <a:pt x="164" y="2"/>
                  <a:pt x="165" y="4"/>
                </a:cubicBezTo>
                <a:cubicBezTo>
                  <a:pt x="165" y="6"/>
                  <a:pt x="167" y="9"/>
                  <a:pt x="169" y="11"/>
                </a:cubicBezTo>
                <a:cubicBezTo>
                  <a:pt x="147" y="30"/>
                  <a:pt x="121" y="44"/>
                  <a:pt x="92" y="50"/>
                </a:cubicBezTo>
                <a:cubicBezTo>
                  <a:pt x="79" y="53"/>
                  <a:pt x="64" y="55"/>
                  <a:pt x="50" y="54"/>
                </a:cubicBezTo>
                <a:cubicBezTo>
                  <a:pt x="33" y="53"/>
                  <a:pt x="18" y="50"/>
                  <a:pt x="19" y="32"/>
                </a:cubicBezTo>
                <a:cubicBezTo>
                  <a:pt x="22" y="31"/>
                  <a:pt x="24" y="30"/>
                  <a:pt x="25" y="29"/>
                </a:cubicBezTo>
                <a:cubicBezTo>
                  <a:pt x="27" y="28"/>
                  <a:pt x="26" y="25"/>
                  <a:pt x="24" y="26"/>
                </a:cubicBezTo>
                <a:cubicBezTo>
                  <a:pt x="16" y="26"/>
                  <a:pt x="5" y="33"/>
                  <a:pt x="1" y="41"/>
                </a:cubicBezTo>
                <a:cubicBezTo>
                  <a:pt x="0" y="42"/>
                  <a:pt x="2" y="44"/>
                  <a:pt x="3" y="43"/>
                </a:cubicBezTo>
                <a:cubicBezTo>
                  <a:pt x="7" y="41"/>
                  <a:pt x="10" y="38"/>
                  <a:pt x="14" y="35"/>
                </a:cubicBezTo>
                <a:cubicBezTo>
                  <a:pt x="8" y="60"/>
                  <a:pt x="48" y="62"/>
                  <a:pt x="67" y="60"/>
                </a:cubicBezTo>
                <a:cubicBezTo>
                  <a:pt x="106" y="58"/>
                  <a:pt x="142" y="41"/>
                  <a:pt x="171" y="16"/>
                </a:cubicBezTo>
                <a:cubicBezTo>
                  <a:pt x="172" y="18"/>
                  <a:pt x="173" y="20"/>
                  <a:pt x="174" y="23"/>
                </a:cubicBezTo>
                <a:cubicBezTo>
                  <a:pt x="175" y="25"/>
                  <a:pt x="178" y="24"/>
                  <a:pt x="177" y="22"/>
                </a:cubicBezTo>
                <a:cubicBezTo>
                  <a:pt x="177" y="18"/>
                  <a:pt x="176" y="14"/>
                  <a:pt x="174" y="10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200"/>
          <p:cNvSpPr/>
          <p:nvPr/>
        </p:nvSpPr>
        <p:spPr>
          <a:xfrm>
            <a:off x="4027320" y="1920960"/>
            <a:ext cx="238320" cy="102960"/>
          </a:xfrm>
          <a:custGeom>
            <a:avLst/>
            <a:gdLst/>
            <a:ahLst/>
            <a:cxnLst/>
            <a:rect l="l" t="t" r="r" b="b"/>
            <a:pathLst>
              <a:path w="65" h="28">
                <a:moveTo>
                  <a:pt x="64" y="19"/>
                </a:moveTo>
                <a:cubicBezTo>
                  <a:pt x="60" y="4"/>
                  <a:pt x="47" y="0"/>
                  <a:pt x="33" y="2"/>
                </a:cubicBezTo>
                <a:cubicBezTo>
                  <a:pt x="24" y="3"/>
                  <a:pt x="0" y="11"/>
                  <a:pt x="4" y="24"/>
                </a:cubicBezTo>
                <a:cubicBezTo>
                  <a:pt x="4" y="25"/>
                  <a:pt x="5" y="26"/>
                  <a:pt x="5" y="26"/>
                </a:cubicBezTo>
                <a:cubicBezTo>
                  <a:pt x="14" y="28"/>
                  <a:pt x="21" y="18"/>
                  <a:pt x="28" y="16"/>
                </a:cubicBezTo>
                <a:cubicBezTo>
                  <a:pt x="33" y="14"/>
                  <a:pt x="40" y="12"/>
                  <a:pt x="45" y="14"/>
                </a:cubicBezTo>
                <a:cubicBezTo>
                  <a:pt x="50" y="15"/>
                  <a:pt x="53" y="21"/>
                  <a:pt x="58" y="24"/>
                </a:cubicBezTo>
                <a:cubicBezTo>
                  <a:pt x="61" y="27"/>
                  <a:pt x="65" y="23"/>
                  <a:pt x="64" y="19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201"/>
          <p:cNvSpPr/>
          <p:nvPr/>
        </p:nvSpPr>
        <p:spPr>
          <a:xfrm>
            <a:off x="3048120" y="2163600"/>
            <a:ext cx="16488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202"/>
          <p:cNvSpPr/>
          <p:nvPr/>
        </p:nvSpPr>
        <p:spPr>
          <a:xfrm>
            <a:off x="4044960" y="2163600"/>
            <a:ext cx="165240" cy="182880"/>
          </a:xfrm>
          <a:custGeom>
            <a:avLst/>
            <a:gdLst/>
            <a:ahLst/>
            <a:cxnLst/>
            <a:rect l="l" t="t" r="r" b="b"/>
            <a:pathLst>
              <a:path w="45" h="50">
                <a:moveTo>
                  <a:pt x="41" y="4"/>
                </a:moveTo>
                <a:cubicBezTo>
                  <a:pt x="37" y="0"/>
                  <a:pt x="30" y="2"/>
                  <a:pt x="26" y="3"/>
                </a:cubicBezTo>
                <a:cubicBezTo>
                  <a:pt x="26" y="3"/>
                  <a:pt x="25" y="4"/>
                  <a:pt x="25" y="4"/>
                </a:cubicBezTo>
                <a:cubicBezTo>
                  <a:pt x="7" y="10"/>
                  <a:pt x="0" y="46"/>
                  <a:pt x="18" y="49"/>
                </a:cubicBezTo>
                <a:cubicBezTo>
                  <a:pt x="31" y="50"/>
                  <a:pt x="40" y="33"/>
                  <a:pt x="42" y="23"/>
                </a:cubicBezTo>
                <a:cubicBezTo>
                  <a:pt x="43" y="17"/>
                  <a:pt x="45" y="9"/>
                  <a:pt x="41" y="4"/>
                </a:cubicBezTo>
                <a:moveTo>
                  <a:pt x="20" y="13"/>
                </a:moveTo>
                <a:cubicBezTo>
                  <a:pt x="21" y="13"/>
                  <a:pt x="21" y="12"/>
                  <a:pt x="21" y="12"/>
                </a:cubicBezTo>
                <a:cubicBezTo>
                  <a:pt x="22" y="10"/>
                  <a:pt x="24" y="9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31" y="8"/>
                  <a:pt x="35" y="6"/>
                  <a:pt x="37" y="13"/>
                </a:cubicBezTo>
                <a:cubicBezTo>
                  <a:pt x="37" y="16"/>
                  <a:pt x="36" y="19"/>
                  <a:pt x="36" y="22"/>
                </a:cubicBezTo>
                <a:cubicBezTo>
                  <a:pt x="36" y="23"/>
                  <a:pt x="35" y="24"/>
                  <a:pt x="35" y="25"/>
                </a:cubicBezTo>
                <a:cubicBezTo>
                  <a:pt x="34" y="25"/>
                  <a:pt x="32" y="26"/>
                  <a:pt x="31" y="26"/>
                </a:cubicBezTo>
                <a:cubicBezTo>
                  <a:pt x="28" y="26"/>
                  <a:pt x="26" y="26"/>
                  <a:pt x="23" y="25"/>
                </a:cubicBezTo>
                <a:cubicBezTo>
                  <a:pt x="19" y="23"/>
                  <a:pt x="16" y="17"/>
                  <a:pt x="20" y="1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203"/>
          <p:cNvSpPr/>
          <p:nvPr/>
        </p:nvSpPr>
        <p:spPr>
          <a:xfrm>
            <a:off x="3059280" y="4705200"/>
            <a:ext cx="21960" cy="76320"/>
          </a:xfrm>
          <a:custGeom>
            <a:avLst/>
            <a:gdLst/>
            <a:ahLst/>
            <a:cxnLst/>
            <a:rect l="l" t="t" r="r" b="b"/>
            <a:pathLst>
              <a:path w="6" h="21">
                <a:moveTo>
                  <a:pt x="2" y="3"/>
                </a:moveTo>
                <a:cubicBezTo>
                  <a:pt x="2" y="8"/>
                  <a:pt x="0" y="14"/>
                  <a:pt x="1" y="19"/>
                </a:cubicBezTo>
                <a:cubicBezTo>
                  <a:pt x="2" y="21"/>
                  <a:pt x="4" y="20"/>
                  <a:pt x="4" y="19"/>
                </a:cubicBezTo>
                <a:cubicBezTo>
                  <a:pt x="6" y="14"/>
                  <a:pt x="6" y="8"/>
                  <a:pt x="6" y="3"/>
                </a:cubicBezTo>
                <a:cubicBezTo>
                  <a:pt x="6" y="0"/>
                  <a:pt x="2" y="0"/>
                  <a:pt x="2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204"/>
          <p:cNvSpPr/>
          <p:nvPr/>
        </p:nvSpPr>
        <p:spPr>
          <a:xfrm>
            <a:off x="3110040" y="4708440"/>
            <a:ext cx="19080" cy="69840"/>
          </a:xfrm>
          <a:custGeom>
            <a:avLst/>
            <a:gdLst/>
            <a:ahLst/>
            <a:cxnLst/>
            <a:rect l="l" t="t" r="r" b="b"/>
            <a:pathLst>
              <a:path w="5" h="19">
                <a:moveTo>
                  <a:pt x="4" y="3"/>
                </a:moveTo>
                <a:cubicBezTo>
                  <a:pt x="4" y="0"/>
                  <a:pt x="0" y="0"/>
                  <a:pt x="0" y="3"/>
                </a:cubicBezTo>
                <a:cubicBezTo>
                  <a:pt x="0" y="8"/>
                  <a:pt x="0" y="12"/>
                  <a:pt x="0" y="17"/>
                </a:cubicBezTo>
                <a:cubicBezTo>
                  <a:pt x="0" y="19"/>
                  <a:pt x="3" y="19"/>
                  <a:pt x="3" y="18"/>
                </a:cubicBezTo>
                <a:cubicBezTo>
                  <a:pt x="5" y="13"/>
                  <a:pt x="5" y="8"/>
                  <a:pt x="4" y="3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205"/>
          <p:cNvSpPr/>
          <p:nvPr/>
        </p:nvSpPr>
        <p:spPr>
          <a:xfrm>
            <a:off x="3949560" y="4741920"/>
            <a:ext cx="14400" cy="17280"/>
          </a:xfrm>
          <a:custGeom>
            <a:avLst/>
            <a:gdLst/>
            <a:ahLst/>
            <a:cxnLst/>
            <a:rect l="l" t="t" r="r" b="b"/>
            <a:pathLst>
              <a:path w="4" h="5">
                <a:moveTo>
                  <a:pt x="1" y="2"/>
                </a:moveTo>
                <a:cubicBezTo>
                  <a:pt x="1" y="3"/>
                  <a:pt x="1" y="3"/>
                  <a:pt x="1" y="4"/>
                </a:cubicBezTo>
                <a:cubicBezTo>
                  <a:pt x="1" y="5"/>
                  <a:pt x="3" y="5"/>
                  <a:pt x="3" y="4"/>
                </a:cubicBezTo>
                <a:cubicBezTo>
                  <a:pt x="3" y="3"/>
                  <a:pt x="3" y="3"/>
                  <a:pt x="3" y="2"/>
                </a:cubicBezTo>
                <a:cubicBezTo>
                  <a:pt x="4" y="0"/>
                  <a:pt x="0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206"/>
          <p:cNvSpPr/>
          <p:nvPr/>
        </p:nvSpPr>
        <p:spPr>
          <a:xfrm>
            <a:off x="3348000" y="4691160"/>
            <a:ext cx="19080" cy="75960"/>
          </a:xfrm>
          <a:custGeom>
            <a:avLst/>
            <a:gdLst/>
            <a:ahLst/>
            <a:cxnLst/>
            <a:rect l="l" t="t" r="r" b="b"/>
            <a:pathLst>
              <a:path w="5" h="21">
                <a:moveTo>
                  <a:pt x="1" y="2"/>
                </a:moveTo>
                <a:cubicBezTo>
                  <a:pt x="1" y="7"/>
                  <a:pt x="0" y="13"/>
                  <a:pt x="0" y="19"/>
                </a:cubicBezTo>
                <a:cubicBezTo>
                  <a:pt x="0" y="20"/>
                  <a:pt x="3" y="21"/>
                  <a:pt x="3" y="19"/>
                </a:cubicBezTo>
                <a:cubicBezTo>
                  <a:pt x="5" y="14"/>
                  <a:pt x="5" y="8"/>
                  <a:pt x="5" y="2"/>
                </a:cubicBezTo>
                <a:cubicBezTo>
                  <a:pt x="5" y="0"/>
                  <a:pt x="1" y="0"/>
                  <a:pt x="1" y="2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208"/>
          <p:cNvSpPr/>
          <p:nvPr/>
        </p:nvSpPr>
        <p:spPr>
          <a:xfrm>
            <a:off x="3267000" y="3868560"/>
            <a:ext cx="117720" cy="190800"/>
          </a:xfrm>
          <a:custGeom>
            <a:avLst/>
            <a:gdLst/>
            <a:ahLst/>
            <a:cxnLst/>
            <a:rect l="l" t="t" r="r" b="b"/>
            <a:pathLst>
              <a:path w="32" h="52">
                <a:moveTo>
                  <a:pt x="10" y="50"/>
                </a:moveTo>
                <a:cubicBezTo>
                  <a:pt x="13" y="50"/>
                  <a:pt x="17" y="47"/>
                  <a:pt x="19" y="46"/>
                </a:cubicBezTo>
                <a:cubicBezTo>
                  <a:pt x="23" y="43"/>
                  <a:pt x="27" y="40"/>
                  <a:pt x="30" y="37"/>
                </a:cubicBezTo>
                <a:cubicBezTo>
                  <a:pt x="29" y="25"/>
                  <a:pt x="31" y="11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8" y="10"/>
                  <a:pt x="8" y="25"/>
                  <a:pt x="2" y="40"/>
                </a:cubicBezTo>
                <a:cubicBezTo>
                  <a:pt x="0" y="46"/>
                  <a:pt x="3" y="52"/>
                  <a:pt x="10" y="5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209"/>
          <p:cNvSpPr/>
          <p:nvPr/>
        </p:nvSpPr>
        <p:spPr>
          <a:xfrm>
            <a:off x="3979800" y="4419720"/>
            <a:ext cx="117360" cy="149040"/>
          </a:xfrm>
          <a:custGeom>
            <a:avLst/>
            <a:gdLst/>
            <a:ahLst/>
            <a:cxnLst/>
            <a:rect l="l" t="t" r="r" b="b"/>
            <a:pathLst>
              <a:path w="32" h="41">
                <a:moveTo>
                  <a:pt x="21" y="0"/>
                </a:moveTo>
                <a:cubicBezTo>
                  <a:pt x="15" y="4"/>
                  <a:pt x="10" y="10"/>
                  <a:pt x="8" y="16"/>
                </a:cubicBezTo>
                <a:cubicBezTo>
                  <a:pt x="3" y="24"/>
                  <a:pt x="0" y="41"/>
                  <a:pt x="15" y="37"/>
                </a:cubicBezTo>
                <a:cubicBezTo>
                  <a:pt x="24" y="35"/>
                  <a:pt x="32" y="25"/>
                  <a:pt x="32" y="16"/>
                </a:cubicBezTo>
                <a:cubicBezTo>
                  <a:pt x="31" y="9"/>
                  <a:pt x="26" y="5"/>
                  <a:pt x="21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210"/>
          <p:cNvSpPr/>
          <p:nvPr/>
        </p:nvSpPr>
        <p:spPr>
          <a:xfrm>
            <a:off x="3767040" y="4433760"/>
            <a:ext cx="131760" cy="212760"/>
          </a:xfrm>
          <a:custGeom>
            <a:avLst/>
            <a:gdLst/>
            <a:ahLst/>
            <a:cxnLst/>
            <a:rect l="l" t="t" r="r" b="b"/>
            <a:pathLst>
              <a:path w="36" h="58">
                <a:moveTo>
                  <a:pt x="23" y="0"/>
                </a:moveTo>
                <a:cubicBezTo>
                  <a:pt x="11" y="8"/>
                  <a:pt x="0" y="21"/>
                  <a:pt x="3" y="34"/>
                </a:cubicBezTo>
                <a:cubicBezTo>
                  <a:pt x="8" y="58"/>
                  <a:pt x="29" y="37"/>
                  <a:pt x="33" y="26"/>
                </a:cubicBezTo>
                <a:cubicBezTo>
                  <a:pt x="36" y="14"/>
                  <a:pt x="32" y="6"/>
                  <a:pt x="23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211"/>
          <p:cNvSpPr/>
          <p:nvPr/>
        </p:nvSpPr>
        <p:spPr>
          <a:xfrm>
            <a:off x="4176720" y="3868560"/>
            <a:ext cx="122400" cy="147960"/>
          </a:xfrm>
          <a:custGeom>
            <a:avLst/>
            <a:gdLst/>
            <a:ahLst/>
            <a:cxnLst/>
            <a:rect l="l" t="t" r="r" b="b"/>
            <a:pathLst>
              <a:path w="33" h="40">
                <a:moveTo>
                  <a:pt x="22" y="0"/>
                </a:moveTo>
                <a:cubicBezTo>
                  <a:pt x="16" y="3"/>
                  <a:pt x="11" y="7"/>
                  <a:pt x="7" y="12"/>
                </a:cubicBezTo>
                <a:cubicBezTo>
                  <a:pt x="4" y="16"/>
                  <a:pt x="1" y="20"/>
                  <a:pt x="0" y="25"/>
                </a:cubicBezTo>
                <a:cubicBezTo>
                  <a:pt x="0" y="34"/>
                  <a:pt x="7" y="40"/>
                  <a:pt x="15" y="37"/>
                </a:cubicBezTo>
                <a:cubicBezTo>
                  <a:pt x="25" y="35"/>
                  <a:pt x="33" y="24"/>
                  <a:pt x="32" y="14"/>
                </a:cubicBezTo>
                <a:cubicBezTo>
                  <a:pt x="32" y="6"/>
                  <a:pt x="27" y="2"/>
                  <a:pt x="22" y="0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212"/>
          <p:cNvSpPr/>
          <p:nvPr/>
        </p:nvSpPr>
        <p:spPr>
          <a:xfrm>
            <a:off x="2428920" y="3370320"/>
            <a:ext cx="2394000" cy="1682640"/>
          </a:xfrm>
          <a:custGeom>
            <a:avLst/>
            <a:gdLst/>
            <a:ahLst/>
            <a:cxnLst/>
            <a:rect l="l" t="t" r="r" b="b"/>
            <a:pathLst>
              <a:path w="653" h="459">
                <a:moveTo>
                  <a:pt x="641" y="216"/>
                </a:moveTo>
                <a:cubicBezTo>
                  <a:pt x="639" y="182"/>
                  <a:pt x="637" y="148"/>
                  <a:pt x="635" y="115"/>
                </a:cubicBezTo>
                <a:cubicBezTo>
                  <a:pt x="634" y="96"/>
                  <a:pt x="632" y="78"/>
                  <a:pt x="631" y="60"/>
                </a:cubicBezTo>
                <a:cubicBezTo>
                  <a:pt x="630" y="48"/>
                  <a:pt x="632" y="18"/>
                  <a:pt x="623" y="5"/>
                </a:cubicBezTo>
                <a:cubicBezTo>
                  <a:pt x="620" y="13"/>
                  <a:pt x="613" y="20"/>
                  <a:pt x="606" y="24"/>
                </a:cubicBezTo>
                <a:cubicBezTo>
                  <a:pt x="604" y="24"/>
                  <a:pt x="602" y="23"/>
                  <a:pt x="603" y="22"/>
                </a:cubicBezTo>
                <a:cubicBezTo>
                  <a:pt x="608" y="15"/>
                  <a:pt x="613" y="7"/>
                  <a:pt x="619" y="1"/>
                </a:cubicBezTo>
                <a:cubicBezTo>
                  <a:pt x="618" y="0"/>
                  <a:pt x="617" y="0"/>
                  <a:pt x="616" y="0"/>
                </a:cubicBezTo>
                <a:cubicBezTo>
                  <a:pt x="513" y="2"/>
                  <a:pt x="410" y="0"/>
                  <a:pt x="306" y="3"/>
                </a:cubicBezTo>
                <a:cubicBezTo>
                  <a:pt x="255" y="5"/>
                  <a:pt x="203" y="8"/>
                  <a:pt x="152" y="11"/>
                </a:cubicBezTo>
                <a:cubicBezTo>
                  <a:pt x="104" y="14"/>
                  <a:pt x="58" y="17"/>
                  <a:pt x="12" y="29"/>
                </a:cubicBezTo>
                <a:cubicBezTo>
                  <a:pt x="20" y="36"/>
                  <a:pt x="24" y="46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72" y="43"/>
                  <a:pt x="116" y="43"/>
                  <a:pt x="156" y="40"/>
                </a:cubicBezTo>
                <a:cubicBezTo>
                  <a:pt x="207" y="35"/>
                  <a:pt x="258" y="31"/>
                  <a:pt x="309" y="28"/>
                </a:cubicBezTo>
                <a:cubicBezTo>
                  <a:pt x="360" y="24"/>
                  <a:pt x="411" y="22"/>
                  <a:pt x="462" y="21"/>
                </a:cubicBezTo>
                <a:cubicBezTo>
                  <a:pt x="506" y="20"/>
                  <a:pt x="550" y="18"/>
                  <a:pt x="594" y="21"/>
                </a:cubicBezTo>
                <a:cubicBezTo>
                  <a:pt x="599" y="21"/>
                  <a:pt x="599" y="21"/>
                  <a:pt x="599" y="21"/>
                </a:cubicBezTo>
                <a:cubicBezTo>
                  <a:pt x="600" y="30"/>
                  <a:pt x="600" y="30"/>
                  <a:pt x="600" y="30"/>
                </a:cubicBezTo>
                <a:cubicBezTo>
                  <a:pt x="603" y="56"/>
                  <a:pt x="603" y="82"/>
                  <a:pt x="604" y="107"/>
                </a:cubicBezTo>
                <a:cubicBezTo>
                  <a:pt x="606" y="139"/>
                  <a:pt x="607" y="170"/>
                  <a:pt x="608" y="202"/>
                </a:cubicBezTo>
                <a:cubicBezTo>
                  <a:pt x="610" y="263"/>
                  <a:pt x="614" y="324"/>
                  <a:pt x="613" y="386"/>
                </a:cubicBezTo>
                <a:cubicBezTo>
                  <a:pt x="613" y="394"/>
                  <a:pt x="613" y="394"/>
                  <a:pt x="613" y="394"/>
                </a:cubicBezTo>
                <a:cubicBezTo>
                  <a:pt x="606" y="395"/>
                  <a:pt x="606" y="395"/>
                  <a:pt x="606" y="395"/>
                </a:cubicBezTo>
                <a:cubicBezTo>
                  <a:pt x="514" y="413"/>
                  <a:pt x="420" y="418"/>
                  <a:pt x="327" y="421"/>
                </a:cubicBezTo>
                <a:cubicBezTo>
                  <a:pt x="275" y="422"/>
                  <a:pt x="223" y="423"/>
                  <a:pt x="170" y="424"/>
                </a:cubicBezTo>
                <a:cubicBezTo>
                  <a:pt x="133" y="424"/>
                  <a:pt x="90" y="430"/>
                  <a:pt x="52" y="423"/>
                </a:cubicBezTo>
                <a:cubicBezTo>
                  <a:pt x="46" y="421"/>
                  <a:pt x="46" y="421"/>
                  <a:pt x="46" y="421"/>
                </a:cubicBezTo>
                <a:cubicBezTo>
                  <a:pt x="45" y="414"/>
                  <a:pt x="45" y="414"/>
                  <a:pt x="45" y="414"/>
                </a:cubicBezTo>
                <a:cubicBezTo>
                  <a:pt x="35" y="358"/>
                  <a:pt x="32" y="299"/>
                  <a:pt x="29" y="242"/>
                </a:cubicBezTo>
                <a:cubicBezTo>
                  <a:pt x="26" y="182"/>
                  <a:pt x="22" y="121"/>
                  <a:pt x="26" y="61"/>
                </a:cubicBezTo>
                <a:cubicBezTo>
                  <a:pt x="26" y="59"/>
                  <a:pt x="26" y="59"/>
                  <a:pt x="26" y="59"/>
                </a:cubicBezTo>
                <a:cubicBezTo>
                  <a:pt x="22" y="56"/>
                  <a:pt x="19" y="51"/>
                  <a:pt x="16" y="47"/>
                </a:cubicBezTo>
                <a:cubicBezTo>
                  <a:pt x="13" y="42"/>
                  <a:pt x="10" y="38"/>
                  <a:pt x="7" y="32"/>
                </a:cubicBezTo>
                <a:cubicBezTo>
                  <a:pt x="0" y="46"/>
                  <a:pt x="2" y="66"/>
                  <a:pt x="2" y="82"/>
                </a:cubicBezTo>
                <a:cubicBezTo>
                  <a:pt x="2" y="100"/>
                  <a:pt x="2" y="118"/>
                  <a:pt x="2" y="136"/>
                </a:cubicBezTo>
                <a:cubicBezTo>
                  <a:pt x="2" y="170"/>
                  <a:pt x="3" y="204"/>
                  <a:pt x="4" y="238"/>
                </a:cubicBezTo>
                <a:cubicBezTo>
                  <a:pt x="5" y="272"/>
                  <a:pt x="7" y="306"/>
                  <a:pt x="10" y="340"/>
                </a:cubicBezTo>
                <a:cubicBezTo>
                  <a:pt x="12" y="358"/>
                  <a:pt x="13" y="376"/>
                  <a:pt x="15" y="394"/>
                </a:cubicBezTo>
                <a:cubicBezTo>
                  <a:pt x="16" y="407"/>
                  <a:pt x="15" y="431"/>
                  <a:pt x="24" y="442"/>
                </a:cubicBezTo>
                <a:cubicBezTo>
                  <a:pt x="26" y="440"/>
                  <a:pt x="28" y="437"/>
                  <a:pt x="29" y="435"/>
                </a:cubicBezTo>
                <a:cubicBezTo>
                  <a:pt x="33" y="430"/>
                  <a:pt x="37" y="426"/>
                  <a:pt x="43" y="423"/>
                </a:cubicBezTo>
                <a:cubicBezTo>
                  <a:pt x="45" y="421"/>
                  <a:pt x="48" y="425"/>
                  <a:pt x="46" y="427"/>
                </a:cubicBezTo>
                <a:cubicBezTo>
                  <a:pt x="42" y="431"/>
                  <a:pt x="38" y="436"/>
                  <a:pt x="35" y="440"/>
                </a:cubicBezTo>
                <a:cubicBezTo>
                  <a:pt x="34" y="442"/>
                  <a:pt x="33" y="445"/>
                  <a:pt x="32" y="447"/>
                </a:cubicBezTo>
                <a:cubicBezTo>
                  <a:pt x="229" y="459"/>
                  <a:pt x="428" y="431"/>
                  <a:pt x="626" y="426"/>
                </a:cubicBezTo>
                <a:cubicBezTo>
                  <a:pt x="627" y="425"/>
                  <a:pt x="629" y="423"/>
                  <a:pt x="631" y="422"/>
                </a:cubicBezTo>
                <a:cubicBezTo>
                  <a:pt x="628" y="419"/>
                  <a:pt x="625" y="415"/>
                  <a:pt x="622" y="411"/>
                </a:cubicBezTo>
                <a:cubicBezTo>
                  <a:pt x="619" y="408"/>
                  <a:pt x="615" y="404"/>
                  <a:pt x="612" y="400"/>
                </a:cubicBezTo>
                <a:cubicBezTo>
                  <a:pt x="611" y="398"/>
                  <a:pt x="614" y="395"/>
                  <a:pt x="616" y="396"/>
                </a:cubicBezTo>
                <a:cubicBezTo>
                  <a:pt x="622" y="401"/>
                  <a:pt x="628" y="407"/>
                  <a:pt x="633" y="412"/>
                </a:cubicBezTo>
                <a:cubicBezTo>
                  <a:pt x="633" y="413"/>
                  <a:pt x="635" y="415"/>
                  <a:pt x="636" y="416"/>
                </a:cubicBezTo>
                <a:cubicBezTo>
                  <a:pt x="653" y="392"/>
                  <a:pt x="644" y="343"/>
                  <a:pt x="644" y="318"/>
                </a:cubicBezTo>
                <a:cubicBezTo>
                  <a:pt x="643" y="284"/>
                  <a:pt x="642" y="250"/>
                  <a:pt x="641" y="216"/>
                </a:cubicBezTo>
                <a:close/>
              </a:path>
            </a:pathLst>
          </a:custGeom>
          <a:solidFill>
            <a:srgbClr val="F9DA5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213"/>
          <p:cNvSpPr/>
          <p:nvPr/>
        </p:nvSpPr>
        <p:spPr>
          <a:xfrm>
            <a:off x="2438280" y="3494160"/>
            <a:ext cx="2359080" cy="1558800"/>
          </a:xfrm>
          <a:custGeom>
            <a:avLst/>
            <a:gdLst/>
            <a:ahLst/>
            <a:cxnLst/>
            <a:rect l="l" t="t" r="r" b="b"/>
            <a:pathLst>
              <a:path w="643" h="425">
                <a:moveTo>
                  <a:pt x="630" y="278"/>
                </a:moveTo>
                <a:cubicBezTo>
                  <a:pt x="621" y="223"/>
                  <a:pt x="615" y="168"/>
                  <a:pt x="610" y="113"/>
                </a:cubicBezTo>
                <a:cubicBezTo>
                  <a:pt x="608" y="91"/>
                  <a:pt x="605" y="69"/>
                  <a:pt x="604" y="46"/>
                </a:cubicBezTo>
                <a:cubicBezTo>
                  <a:pt x="604" y="35"/>
                  <a:pt x="607" y="9"/>
                  <a:pt x="598" y="0"/>
                </a:cubicBezTo>
                <a:cubicBezTo>
                  <a:pt x="600" y="24"/>
                  <a:pt x="600" y="49"/>
                  <a:pt x="601" y="73"/>
                </a:cubicBezTo>
                <a:cubicBezTo>
                  <a:pt x="603" y="105"/>
                  <a:pt x="604" y="136"/>
                  <a:pt x="605" y="168"/>
                </a:cubicBezTo>
                <a:cubicBezTo>
                  <a:pt x="607" y="229"/>
                  <a:pt x="611" y="290"/>
                  <a:pt x="610" y="352"/>
                </a:cubicBezTo>
                <a:cubicBezTo>
                  <a:pt x="610" y="360"/>
                  <a:pt x="610" y="360"/>
                  <a:pt x="610" y="360"/>
                </a:cubicBezTo>
                <a:cubicBezTo>
                  <a:pt x="603" y="361"/>
                  <a:pt x="603" y="361"/>
                  <a:pt x="603" y="361"/>
                </a:cubicBezTo>
                <a:cubicBezTo>
                  <a:pt x="511" y="379"/>
                  <a:pt x="417" y="384"/>
                  <a:pt x="324" y="387"/>
                </a:cubicBezTo>
                <a:cubicBezTo>
                  <a:pt x="272" y="388"/>
                  <a:pt x="220" y="389"/>
                  <a:pt x="167" y="390"/>
                </a:cubicBezTo>
                <a:cubicBezTo>
                  <a:pt x="130" y="390"/>
                  <a:pt x="87" y="396"/>
                  <a:pt x="49" y="389"/>
                </a:cubicBezTo>
                <a:cubicBezTo>
                  <a:pt x="43" y="387"/>
                  <a:pt x="43" y="387"/>
                  <a:pt x="43" y="387"/>
                </a:cubicBezTo>
                <a:cubicBezTo>
                  <a:pt x="42" y="380"/>
                  <a:pt x="42" y="380"/>
                  <a:pt x="42" y="380"/>
                </a:cubicBezTo>
                <a:cubicBezTo>
                  <a:pt x="32" y="324"/>
                  <a:pt x="29" y="265"/>
                  <a:pt x="26" y="208"/>
                </a:cubicBezTo>
                <a:cubicBezTo>
                  <a:pt x="23" y="161"/>
                  <a:pt x="21" y="113"/>
                  <a:pt x="21" y="65"/>
                </a:cubicBezTo>
                <a:cubicBezTo>
                  <a:pt x="14" y="104"/>
                  <a:pt x="6" y="144"/>
                  <a:pt x="0" y="184"/>
                </a:cubicBezTo>
                <a:cubicBezTo>
                  <a:pt x="1" y="191"/>
                  <a:pt x="1" y="197"/>
                  <a:pt x="1" y="204"/>
                </a:cubicBezTo>
                <a:cubicBezTo>
                  <a:pt x="2" y="238"/>
                  <a:pt x="4" y="272"/>
                  <a:pt x="7" y="306"/>
                </a:cubicBezTo>
                <a:cubicBezTo>
                  <a:pt x="9" y="324"/>
                  <a:pt x="10" y="342"/>
                  <a:pt x="12" y="360"/>
                </a:cubicBezTo>
                <a:cubicBezTo>
                  <a:pt x="13" y="373"/>
                  <a:pt x="12" y="397"/>
                  <a:pt x="21" y="408"/>
                </a:cubicBezTo>
                <a:cubicBezTo>
                  <a:pt x="23" y="406"/>
                  <a:pt x="25" y="403"/>
                  <a:pt x="26" y="401"/>
                </a:cubicBezTo>
                <a:cubicBezTo>
                  <a:pt x="30" y="396"/>
                  <a:pt x="34" y="392"/>
                  <a:pt x="40" y="389"/>
                </a:cubicBezTo>
                <a:cubicBezTo>
                  <a:pt x="42" y="387"/>
                  <a:pt x="45" y="391"/>
                  <a:pt x="43" y="393"/>
                </a:cubicBezTo>
                <a:cubicBezTo>
                  <a:pt x="39" y="397"/>
                  <a:pt x="35" y="402"/>
                  <a:pt x="32" y="406"/>
                </a:cubicBezTo>
                <a:cubicBezTo>
                  <a:pt x="31" y="408"/>
                  <a:pt x="30" y="411"/>
                  <a:pt x="29" y="413"/>
                </a:cubicBezTo>
                <a:cubicBezTo>
                  <a:pt x="226" y="425"/>
                  <a:pt x="425" y="397"/>
                  <a:pt x="623" y="392"/>
                </a:cubicBezTo>
                <a:cubicBezTo>
                  <a:pt x="624" y="391"/>
                  <a:pt x="626" y="389"/>
                  <a:pt x="628" y="388"/>
                </a:cubicBezTo>
                <a:cubicBezTo>
                  <a:pt x="625" y="385"/>
                  <a:pt x="622" y="381"/>
                  <a:pt x="619" y="377"/>
                </a:cubicBezTo>
                <a:cubicBezTo>
                  <a:pt x="616" y="374"/>
                  <a:pt x="612" y="370"/>
                  <a:pt x="609" y="366"/>
                </a:cubicBezTo>
                <a:cubicBezTo>
                  <a:pt x="608" y="364"/>
                  <a:pt x="611" y="361"/>
                  <a:pt x="613" y="362"/>
                </a:cubicBezTo>
                <a:cubicBezTo>
                  <a:pt x="619" y="367"/>
                  <a:pt x="625" y="373"/>
                  <a:pt x="630" y="378"/>
                </a:cubicBezTo>
                <a:cubicBezTo>
                  <a:pt x="630" y="379"/>
                  <a:pt x="632" y="381"/>
                  <a:pt x="633" y="382"/>
                </a:cubicBezTo>
                <a:cubicBezTo>
                  <a:pt x="639" y="373"/>
                  <a:pt x="642" y="360"/>
                  <a:pt x="643" y="346"/>
                </a:cubicBezTo>
                <a:cubicBezTo>
                  <a:pt x="637" y="324"/>
                  <a:pt x="634" y="300"/>
                  <a:pt x="630" y="278"/>
                </a:cubicBezTo>
                <a:close/>
              </a:path>
            </a:pathLst>
          </a:custGeom>
          <a:solidFill>
            <a:srgbClr val="DE9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6" name="CustomShape 214"/>
          <p:cNvSpPr/>
          <p:nvPr/>
        </p:nvSpPr>
        <p:spPr>
          <a:xfrm>
            <a:off x="2544840" y="3473280"/>
            <a:ext cx="2101680" cy="1436760"/>
          </a:xfrm>
          <a:custGeom>
            <a:avLst/>
            <a:gdLst/>
            <a:ahLst/>
            <a:cxnLst/>
            <a:rect l="l" t="t" r="r" b="b"/>
            <a:pathLst>
              <a:path w="573" h="392">
                <a:moveTo>
                  <a:pt x="434" y="1"/>
                </a:moveTo>
                <a:cubicBezTo>
                  <a:pt x="384" y="2"/>
                  <a:pt x="335" y="4"/>
                  <a:pt x="285" y="7"/>
                </a:cubicBezTo>
                <a:cubicBezTo>
                  <a:pt x="234" y="10"/>
                  <a:pt x="183" y="14"/>
                  <a:pt x="132" y="19"/>
                </a:cubicBezTo>
                <a:cubicBezTo>
                  <a:pt x="88" y="22"/>
                  <a:pt x="43" y="24"/>
                  <a:pt x="0" y="32"/>
                </a:cubicBezTo>
                <a:cubicBezTo>
                  <a:pt x="2" y="91"/>
                  <a:pt x="1" y="151"/>
                  <a:pt x="5" y="210"/>
                </a:cubicBezTo>
                <a:cubicBezTo>
                  <a:pt x="8" y="269"/>
                  <a:pt x="15" y="328"/>
                  <a:pt x="20" y="387"/>
                </a:cubicBezTo>
                <a:cubicBezTo>
                  <a:pt x="110" y="392"/>
                  <a:pt x="201" y="388"/>
                  <a:pt x="291" y="385"/>
                </a:cubicBezTo>
                <a:cubicBezTo>
                  <a:pt x="386" y="382"/>
                  <a:pt x="480" y="374"/>
                  <a:pt x="573" y="359"/>
                </a:cubicBezTo>
                <a:cubicBezTo>
                  <a:pt x="570" y="299"/>
                  <a:pt x="570" y="238"/>
                  <a:pt x="568" y="178"/>
                </a:cubicBezTo>
                <a:cubicBezTo>
                  <a:pt x="567" y="145"/>
                  <a:pt x="566" y="112"/>
                  <a:pt x="565" y="79"/>
                </a:cubicBezTo>
                <a:cubicBezTo>
                  <a:pt x="564" y="54"/>
                  <a:pt x="561" y="28"/>
                  <a:pt x="562" y="2"/>
                </a:cubicBezTo>
                <a:cubicBezTo>
                  <a:pt x="519" y="2"/>
                  <a:pt x="477" y="0"/>
                  <a:pt x="434" y="1"/>
                </a:cubicBezTo>
                <a:close/>
                <a:moveTo>
                  <a:pt x="104" y="195"/>
                </a:moveTo>
                <a:cubicBezTo>
                  <a:pt x="122" y="188"/>
                  <a:pt x="139" y="182"/>
                  <a:pt x="153" y="168"/>
                </a:cubicBezTo>
                <a:cubicBezTo>
                  <a:pt x="158" y="164"/>
                  <a:pt x="163" y="159"/>
                  <a:pt x="166" y="153"/>
                </a:cubicBezTo>
                <a:cubicBezTo>
                  <a:pt x="169" y="146"/>
                  <a:pt x="173" y="131"/>
                  <a:pt x="168" y="124"/>
                </a:cubicBezTo>
                <a:cubicBezTo>
                  <a:pt x="163" y="116"/>
                  <a:pt x="146" y="117"/>
                  <a:pt x="137" y="116"/>
                </a:cubicBezTo>
                <a:cubicBezTo>
                  <a:pt x="134" y="115"/>
                  <a:pt x="133" y="111"/>
                  <a:pt x="134" y="108"/>
                </a:cubicBezTo>
                <a:cubicBezTo>
                  <a:pt x="142" y="97"/>
                  <a:pt x="148" y="90"/>
                  <a:pt x="149" y="76"/>
                </a:cubicBezTo>
                <a:cubicBezTo>
                  <a:pt x="153" y="67"/>
                  <a:pt x="150" y="61"/>
                  <a:pt x="141" y="57"/>
                </a:cubicBezTo>
                <a:cubicBezTo>
                  <a:pt x="136" y="56"/>
                  <a:pt x="131" y="54"/>
                  <a:pt x="126" y="53"/>
                </a:cubicBezTo>
                <a:cubicBezTo>
                  <a:pt x="123" y="53"/>
                  <a:pt x="119" y="54"/>
                  <a:pt x="115" y="55"/>
                </a:cubicBezTo>
                <a:cubicBezTo>
                  <a:pt x="118" y="74"/>
                  <a:pt x="116" y="93"/>
                  <a:pt x="118" y="112"/>
                </a:cubicBezTo>
                <a:cubicBezTo>
                  <a:pt x="119" y="135"/>
                  <a:pt x="126" y="156"/>
                  <a:pt x="129" y="178"/>
                </a:cubicBezTo>
                <a:cubicBezTo>
                  <a:pt x="129" y="181"/>
                  <a:pt x="124" y="182"/>
                  <a:pt x="123" y="180"/>
                </a:cubicBezTo>
                <a:cubicBezTo>
                  <a:pt x="112" y="162"/>
                  <a:pt x="110" y="140"/>
                  <a:pt x="109" y="119"/>
                </a:cubicBezTo>
                <a:cubicBezTo>
                  <a:pt x="107" y="99"/>
                  <a:pt x="106" y="77"/>
                  <a:pt x="11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05" y="58"/>
                  <a:pt x="104" y="52"/>
                  <a:pt x="108" y="51"/>
                </a:cubicBezTo>
                <a:cubicBezTo>
                  <a:pt x="124" y="44"/>
                  <a:pt x="145" y="43"/>
                  <a:pt x="156" y="59"/>
                </a:cubicBezTo>
                <a:cubicBezTo>
                  <a:pt x="168" y="76"/>
                  <a:pt x="157" y="93"/>
                  <a:pt x="147" y="107"/>
                </a:cubicBezTo>
                <a:cubicBezTo>
                  <a:pt x="158" y="108"/>
                  <a:pt x="167" y="108"/>
                  <a:pt x="175" y="118"/>
                </a:cubicBezTo>
                <a:cubicBezTo>
                  <a:pt x="182" y="128"/>
                  <a:pt x="181" y="141"/>
                  <a:pt x="177" y="152"/>
                </a:cubicBezTo>
                <a:cubicBezTo>
                  <a:pt x="167" y="179"/>
                  <a:pt x="134" y="200"/>
                  <a:pt x="106" y="202"/>
                </a:cubicBezTo>
                <a:cubicBezTo>
                  <a:pt x="103" y="202"/>
                  <a:pt x="101" y="197"/>
                  <a:pt x="104" y="195"/>
                </a:cubicBezTo>
                <a:close/>
                <a:moveTo>
                  <a:pt x="173" y="331"/>
                </a:moveTo>
                <a:cubicBezTo>
                  <a:pt x="147" y="338"/>
                  <a:pt x="115" y="340"/>
                  <a:pt x="90" y="331"/>
                </a:cubicBezTo>
                <a:cubicBezTo>
                  <a:pt x="87" y="330"/>
                  <a:pt x="87" y="325"/>
                  <a:pt x="91" y="325"/>
                </a:cubicBezTo>
                <a:cubicBezTo>
                  <a:pt x="107" y="326"/>
                  <a:pt x="122" y="328"/>
                  <a:pt x="138" y="326"/>
                </a:cubicBezTo>
                <a:cubicBezTo>
                  <a:pt x="150" y="326"/>
                  <a:pt x="197" y="325"/>
                  <a:pt x="169" y="301"/>
                </a:cubicBezTo>
                <a:cubicBezTo>
                  <a:pt x="153" y="287"/>
                  <a:pt x="121" y="296"/>
                  <a:pt x="106" y="280"/>
                </a:cubicBezTo>
                <a:cubicBezTo>
                  <a:pt x="95" y="268"/>
                  <a:pt x="116" y="253"/>
                  <a:pt x="124" y="246"/>
                </a:cubicBezTo>
                <a:cubicBezTo>
                  <a:pt x="141" y="231"/>
                  <a:pt x="161" y="220"/>
                  <a:pt x="182" y="212"/>
                </a:cubicBezTo>
                <a:cubicBezTo>
                  <a:pt x="185" y="211"/>
                  <a:pt x="188" y="216"/>
                  <a:pt x="184" y="218"/>
                </a:cubicBezTo>
                <a:cubicBezTo>
                  <a:pt x="170" y="224"/>
                  <a:pt x="157" y="231"/>
                  <a:pt x="144" y="241"/>
                </a:cubicBezTo>
                <a:cubicBezTo>
                  <a:pt x="138" y="246"/>
                  <a:pt x="131" y="251"/>
                  <a:pt x="125" y="257"/>
                </a:cubicBezTo>
                <a:cubicBezTo>
                  <a:pt x="117" y="265"/>
                  <a:pt x="111" y="272"/>
                  <a:pt x="126" y="279"/>
                </a:cubicBezTo>
                <a:cubicBezTo>
                  <a:pt x="146" y="288"/>
                  <a:pt x="172" y="284"/>
                  <a:pt x="188" y="303"/>
                </a:cubicBezTo>
                <a:cubicBezTo>
                  <a:pt x="199" y="318"/>
                  <a:pt x="187" y="328"/>
                  <a:pt x="173" y="331"/>
                </a:cubicBezTo>
                <a:close/>
                <a:moveTo>
                  <a:pt x="188" y="159"/>
                </a:moveTo>
                <a:cubicBezTo>
                  <a:pt x="185" y="148"/>
                  <a:pt x="195" y="134"/>
                  <a:pt x="201" y="126"/>
                </a:cubicBezTo>
                <a:cubicBezTo>
                  <a:pt x="207" y="117"/>
                  <a:pt x="215" y="106"/>
                  <a:pt x="226" y="103"/>
                </a:cubicBezTo>
                <a:cubicBezTo>
                  <a:pt x="228" y="103"/>
                  <a:pt x="229" y="104"/>
                  <a:pt x="230" y="105"/>
                </a:cubicBezTo>
                <a:cubicBezTo>
                  <a:pt x="230" y="104"/>
                  <a:pt x="230" y="103"/>
                  <a:pt x="230" y="102"/>
                </a:cubicBezTo>
                <a:cubicBezTo>
                  <a:pt x="231" y="98"/>
                  <a:pt x="236" y="100"/>
                  <a:pt x="236" y="103"/>
                </a:cubicBezTo>
                <a:cubicBezTo>
                  <a:pt x="237" y="114"/>
                  <a:pt x="237" y="125"/>
                  <a:pt x="238" y="137"/>
                </a:cubicBezTo>
                <a:cubicBezTo>
                  <a:pt x="238" y="138"/>
                  <a:pt x="238" y="139"/>
                  <a:pt x="238" y="140"/>
                </a:cubicBezTo>
                <a:cubicBezTo>
                  <a:pt x="240" y="141"/>
                  <a:pt x="242" y="144"/>
                  <a:pt x="240" y="146"/>
                </a:cubicBezTo>
                <a:cubicBezTo>
                  <a:pt x="240" y="147"/>
                  <a:pt x="240" y="147"/>
                  <a:pt x="239" y="148"/>
                </a:cubicBezTo>
                <a:cubicBezTo>
                  <a:pt x="240" y="154"/>
                  <a:pt x="241" y="160"/>
                  <a:pt x="240" y="166"/>
                </a:cubicBezTo>
                <a:cubicBezTo>
                  <a:pt x="239" y="169"/>
                  <a:pt x="234" y="170"/>
                  <a:pt x="233" y="167"/>
                </a:cubicBezTo>
                <a:cubicBezTo>
                  <a:pt x="232" y="164"/>
                  <a:pt x="230" y="161"/>
                  <a:pt x="229" y="157"/>
                </a:cubicBezTo>
                <a:cubicBezTo>
                  <a:pt x="215" y="169"/>
                  <a:pt x="193" y="179"/>
                  <a:pt x="188" y="159"/>
                </a:cubicBezTo>
                <a:close/>
                <a:moveTo>
                  <a:pt x="245" y="245"/>
                </a:moveTo>
                <a:cubicBezTo>
                  <a:pt x="231" y="253"/>
                  <a:pt x="220" y="264"/>
                  <a:pt x="212" y="278"/>
                </a:cubicBezTo>
                <a:cubicBezTo>
                  <a:pt x="206" y="290"/>
                  <a:pt x="205" y="302"/>
                  <a:pt x="221" y="303"/>
                </a:cubicBezTo>
                <a:cubicBezTo>
                  <a:pt x="228" y="303"/>
                  <a:pt x="235" y="301"/>
                  <a:pt x="241" y="301"/>
                </a:cubicBezTo>
                <a:cubicBezTo>
                  <a:pt x="244" y="301"/>
                  <a:pt x="246" y="305"/>
                  <a:pt x="244" y="307"/>
                </a:cubicBezTo>
                <a:cubicBezTo>
                  <a:pt x="230" y="320"/>
                  <a:pt x="197" y="317"/>
                  <a:pt x="196" y="295"/>
                </a:cubicBezTo>
                <a:cubicBezTo>
                  <a:pt x="195" y="271"/>
                  <a:pt x="222" y="248"/>
                  <a:pt x="241" y="239"/>
                </a:cubicBezTo>
                <a:cubicBezTo>
                  <a:pt x="245" y="237"/>
                  <a:pt x="249" y="243"/>
                  <a:pt x="245" y="245"/>
                </a:cubicBezTo>
                <a:close/>
                <a:moveTo>
                  <a:pt x="286" y="93"/>
                </a:moveTo>
                <a:cubicBezTo>
                  <a:pt x="290" y="90"/>
                  <a:pt x="295" y="95"/>
                  <a:pt x="292" y="98"/>
                </a:cubicBezTo>
                <a:cubicBezTo>
                  <a:pt x="282" y="109"/>
                  <a:pt x="275" y="120"/>
                  <a:pt x="272" y="134"/>
                </a:cubicBezTo>
                <a:cubicBezTo>
                  <a:pt x="270" y="142"/>
                  <a:pt x="269" y="153"/>
                  <a:pt x="276" y="159"/>
                </a:cubicBezTo>
                <a:cubicBezTo>
                  <a:pt x="284" y="166"/>
                  <a:pt x="294" y="162"/>
                  <a:pt x="301" y="157"/>
                </a:cubicBezTo>
                <a:cubicBezTo>
                  <a:pt x="304" y="155"/>
                  <a:pt x="307" y="159"/>
                  <a:pt x="306" y="162"/>
                </a:cubicBezTo>
                <a:cubicBezTo>
                  <a:pt x="296" y="181"/>
                  <a:pt x="270" y="177"/>
                  <a:pt x="262" y="158"/>
                </a:cubicBezTo>
                <a:cubicBezTo>
                  <a:pt x="253" y="136"/>
                  <a:pt x="269" y="107"/>
                  <a:pt x="286" y="93"/>
                </a:cubicBezTo>
                <a:close/>
                <a:moveTo>
                  <a:pt x="308" y="325"/>
                </a:moveTo>
                <a:cubicBezTo>
                  <a:pt x="306" y="328"/>
                  <a:pt x="302" y="326"/>
                  <a:pt x="301" y="323"/>
                </a:cubicBezTo>
                <a:cubicBezTo>
                  <a:pt x="300" y="313"/>
                  <a:pt x="303" y="304"/>
                  <a:pt x="304" y="294"/>
                </a:cubicBezTo>
                <a:cubicBezTo>
                  <a:pt x="304" y="290"/>
                  <a:pt x="304" y="285"/>
                  <a:pt x="305" y="281"/>
                </a:cubicBezTo>
                <a:cubicBezTo>
                  <a:pt x="305" y="274"/>
                  <a:pt x="306" y="271"/>
                  <a:pt x="298" y="268"/>
                </a:cubicBezTo>
                <a:cubicBezTo>
                  <a:pt x="290" y="266"/>
                  <a:pt x="287" y="271"/>
                  <a:pt x="282" y="277"/>
                </a:cubicBezTo>
                <a:cubicBezTo>
                  <a:pt x="280" y="280"/>
                  <a:pt x="278" y="283"/>
                  <a:pt x="276" y="286"/>
                </a:cubicBezTo>
                <a:cubicBezTo>
                  <a:pt x="275" y="290"/>
                  <a:pt x="273" y="294"/>
                  <a:pt x="272" y="297"/>
                </a:cubicBezTo>
                <a:cubicBezTo>
                  <a:pt x="271" y="305"/>
                  <a:pt x="270" y="313"/>
                  <a:pt x="269" y="320"/>
                </a:cubicBezTo>
                <a:cubicBezTo>
                  <a:pt x="268" y="325"/>
                  <a:pt x="262" y="323"/>
                  <a:pt x="262" y="319"/>
                </a:cubicBezTo>
                <a:cubicBezTo>
                  <a:pt x="258" y="285"/>
                  <a:pt x="265" y="246"/>
                  <a:pt x="270" y="212"/>
                </a:cubicBezTo>
                <a:cubicBezTo>
                  <a:pt x="271" y="208"/>
                  <a:pt x="276" y="209"/>
                  <a:pt x="276" y="212"/>
                </a:cubicBezTo>
                <a:cubicBezTo>
                  <a:pt x="274" y="233"/>
                  <a:pt x="274" y="254"/>
                  <a:pt x="273" y="274"/>
                </a:cubicBezTo>
                <a:cubicBezTo>
                  <a:pt x="280" y="263"/>
                  <a:pt x="289" y="254"/>
                  <a:pt x="301" y="256"/>
                </a:cubicBezTo>
                <a:cubicBezTo>
                  <a:pt x="312" y="258"/>
                  <a:pt x="314" y="269"/>
                  <a:pt x="314" y="279"/>
                </a:cubicBezTo>
                <a:cubicBezTo>
                  <a:pt x="314" y="293"/>
                  <a:pt x="314" y="311"/>
                  <a:pt x="308" y="325"/>
                </a:cubicBezTo>
                <a:close/>
                <a:moveTo>
                  <a:pt x="316" y="178"/>
                </a:moveTo>
                <a:cubicBezTo>
                  <a:pt x="312" y="160"/>
                  <a:pt x="314" y="141"/>
                  <a:pt x="313" y="122"/>
                </a:cubicBezTo>
                <a:cubicBezTo>
                  <a:pt x="312" y="101"/>
                  <a:pt x="311" y="81"/>
                  <a:pt x="309" y="60"/>
                </a:cubicBezTo>
                <a:cubicBezTo>
                  <a:pt x="309" y="57"/>
                  <a:pt x="314" y="56"/>
                  <a:pt x="315" y="59"/>
                </a:cubicBezTo>
                <a:cubicBezTo>
                  <a:pt x="318" y="77"/>
                  <a:pt x="322" y="97"/>
                  <a:pt x="325" y="117"/>
                </a:cubicBezTo>
                <a:cubicBezTo>
                  <a:pt x="331" y="109"/>
                  <a:pt x="339" y="101"/>
                  <a:pt x="344" y="96"/>
                </a:cubicBezTo>
                <a:cubicBezTo>
                  <a:pt x="348" y="92"/>
                  <a:pt x="353" y="98"/>
                  <a:pt x="350" y="101"/>
                </a:cubicBezTo>
                <a:cubicBezTo>
                  <a:pt x="344" y="107"/>
                  <a:pt x="339" y="114"/>
                  <a:pt x="334" y="121"/>
                </a:cubicBezTo>
                <a:cubicBezTo>
                  <a:pt x="333" y="123"/>
                  <a:pt x="329" y="127"/>
                  <a:pt x="329" y="129"/>
                </a:cubicBezTo>
                <a:cubicBezTo>
                  <a:pt x="329" y="137"/>
                  <a:pt x="334" y="137"/>
                  <a:pt x="339" y="139"/>
                </a:cubicBezTo>
                <a:cubicBezTo>
                  <a:pt x="350" y="142"/>
                  <a:pt x="359" y="148"/>
                  <a:pt x="364" y="159"/>
                </a:cubicBezTo>
                <a:cubicBezTo>
                  <a:pt x="365" y="163"/>
                  <a:pt x="361" y="166"/>
                  <a:pt x="358" y="163"/>
                </a:cubicBezTo>
                <a:cubicBezTo>
                  <a:pt x="348" y="156"/>
                  <a:pt x="340" y="151"/>
                  <a:pt x="329" y="146"/>
                </a:cubicBezTo>
                <a:cubicBezTo>
                  <a:pt x="328" y="146"/>
                  <a:pt x="327" y="145"/>
                  <a:pt x="326" y="145"/>
                </a:cubicBezTo>
                <a:cubicBezTo>
                  <a:pt x="326" y="156"/>
                  <a:pt x="325" y="167"/>
                  <a:pt x="323" y="178"/>
                </a:cubicBezTo>
                <a:cubicBezTo>
                  <a:pt x="322" y="181"/>
                  <a:pt x="317" y="181"/>
                  <a:pt x="316" y="178"/>
                </a:cubicBezTo>
                <a:close/>
                <a:moveTo>
                  <a:pt x="342" y="317"/>
                </a:moveTo>
                <a:cubicBezTo>
                  <a:pt x="325" y="313"/>
                  <a:pt x="323" y="293"/>
                  <a:pt x="329" y="280"/>
                </a:cubicBezTo>
                <a:cubicBezTo>
                  <a:pt x="334" y="270"/>
                  <a:pt x="341" y="262"/>
                  <a:pt x="351" y="256"/>
                </a:cubicBezTo>
                <a:cubicBezTo>
                  <a:pt x="351" y="255"/>
                  <a:pt x="352" y="253"/>
                  <a:pt x="354" y="253"/>
                </a:cubicBezTo>
                <a:cubicBezTo>
                  <a:pt x="355" y="253"/>
                  <a:pt x="356" y="253"/>
                  <a:pt x="357" y="253"/>
                </a:cubicBezTo>
                <a:cubicBezTo>
                  <a:pt x="360" y="252"/>
                  <a:pt x="364" y="250"/>
                  <a:pt x="367" y="250"/>
                </a:cubicBezTo>
                <a:cubicBezTo>
                  <a:pt x="371" y="249"/>
                  <a:pt x="373" y="255"/>
                  <a:pt x="369" y="256"/>
                </a:cubicBezTo>
                <a:cubicBezTo>
                  <a:pt x="368" y="256"/>
                  <a:pt x="368" y="256"/>
                  <a:pt x="368" y="257"/>
                </a:cubicBezTo>
                <a:cubicBezTo>
                  <a:pt x="388" y="271"/>
                  <a:pt x="374" y="323"/>
                  <a:pt x="342" y="317"/>
                </a:cubicBezTo>
                <a:close/>
                <a:moveTo>
                  <a:pt x="386" y="107"/>
                </a:moveTo>
                <a:cubicBezTo>
                  <a:pt x="388" y="107"/>
                  <a:pt x="390" y="106"/>
                  <a:pt x="392" y="106"/>
                </a:cubicBezTo>
                <a:cubicBezTo>
                  <a:pt x="392" y="88"/>
                  <a:pt x="393" y="69"/>
                  <a:pt x="393" y="51"/>
                </a:cubicBezTo>
                <a:cubicBezTo>
                  <a:pt x="393" y="47"/>
                  <a:pt x="398" y="47"/>
                  <a:pt x="399" y="51"/>
                </a:cubicBezTo>
                <a:cubicBezTo>
                  <a:pt x="401" y="68"/>
                  <a:pt x="403" y="87"/>
                  <a:pt x="405" y="105"/>
                </a:cubicBezTo>
                <a:cubicBezTo>
                  <a:pt x="417" y="104"/>
                  <a:pt x="429" y="104"/>
                  <a:pt x="440" y="107"/>
                </a:cubicBezTo>
                <a:cubicBezTo>
                  <a:pt x="445" y="108"/>
                  <a:pt x="443" y="114"/>
                  <a:pt x="439" y="114"/>
                </a:cubicBezTo>
                <a:cubicBezTo>
                  <a:pt x="428" y="116"/>
                  <a:pt x="417" y="115"/>
                  <a:pt x="406" y="115"/>
                </a:cubicBezTo>
                <a:cubicBezTo>
                  <a:pt x="407" y="132"/>
                  <a:pt x="407" y="149"/>
                  <a:pt x="405" y="164"/>
                </a:cubicBezTo>
                <a:cubicBezTo>
                  <a:pt x="405" y="167"/>
                  <a:pt x="400" y="169"/>
                  <a:pt x="400" y="165"/>
                </a:cubicBezTo>
                <a:cubicBezTo>
                  <a:pt x="395" y="149"/>
                  <a:pt x="393" y="132"/>
                  <a:pt x="393" y="115"/>
                </a:cubicBezTo>
                <a:cubicBezTo>
                  <a:pt x="391" y="115"/>
                  <a:pt x="388" y="115"/>
                  <a:pt x="386" y="115"/>
                </a:cubicBezTo>
                <a:cubicBezTo>
                  <a:pt x="381" y="115"/>
                  <a:pt x="381" y="107"/>
                  <a:pt x="386" y="107"/>
                </a:cubicBezTo>
                <a:close/>
                <a:moveTo>
                  <a:pt x="433" y="282"/>
                </a:moveTo>
                <a:cubicBezTo>
                  <a:pt x="429" y="296"/>
                  <a:pt x="416" y="308"/>
                  <a:pt x="401" y="306"/>
                </a:cubicBezTo>
                <a:cubicBezTo>
                  <a:pt x="384" y="305"/>
                  <a:pt x="382" y="289"/>
                  <a:pt x="387" y="275"/>
                </a:cubicBezTo>
                <a:cubicBezTo>
                  <a:pt x="391" y="267"/>
                  <a:pt x="398" y="258"/>
                  <a:pt x="406" y="253"/>
                </a:cubicBezTo>
                <a:cubicBezTo>
                  <a:pt x="405" y="250"/>
                  <a:pt x="407" y="247"/>
                  <a:pt x="410" y="248"/>
                </a:cubicBezTo>
                <a:cubicBezTo>
                  <a:pt x="412" y="248"/>
                  <a:pt x="413" y="249"/>
                  <a:pt x="414" y="249"/>
                </a:cubicBezTo>
                <a:cubicBezTo>
                  <a:pt x="416" y="249"/>
                  <a:pt x="418" y="248"/>
                  <a:pt x="420" y="248"/>
                </a:cubicBezTo>
                <a:cubicBezTo>
                  <a:pt x="424" y="248"/>
                  <a:pt x="424" y="252"/>
                  <a:pt x="422" y="254"/>
                </a:cubicBezTo>
                <a:cubicBezTo>
                  <a:pt x="431" y="260"/>
                  <a:pt x="436" y="271"/>
                  <a:pt x="433" y="282"/>
                </a:cubicBezTo>
                <a:close/>
                <a:moveTo>
                  <a:pt x="455" y="298"/>
                </a:moveTo>
                <a:cubicBezTo>
                  <a:pt x="454" y="301"/>
                  <a:pt x="450" y="301"/>
                  <a:pt x="449" y="298"/>
                </a:cubicBezTo>
                <a:cubicBezTo>
                  <a:pt x="441" y="267"/>
                  <a:pt x="446" y="230"/>
                  <a:pt x="447" y="199"/>
                </a:cubicBezTo>
                <a:cubicBezTo>
                  <a:pt x="448" y="195"/>
                  <a:pt x="454" y="195"/>
                  <a:pt x="454" y="199"/>
                </a:cubicBezTo>
                <a:cubicBezTo>
                  <a:pt x="456" y="230"/>
                  <a:pt x="462" y="267"/>
                  <a:pt x="455" y="298"/>
                </a:cubicBezTo>
                <a:close/>
                <a:moveTo>
                  <a:pt x="462" y="156"/>
                </a:moveTo>
                <a:cubicBezTo>
                  <a:pt x="445" y="160"/>
                  <a:pt x="432" y="145"/>
                  <a:pt x="437" y="129"/>
                </a:cubicBezTo>
                <a:cubicBezTo>
                  <a:pt x="440" y="119"/>
                  <a:pt x="448" y="110"/>
                  <a:pt x="457" y="105"/>
                </a:cubicBezTo>
                <a:cubicBezTo>
                  <a:pt x="455" y="103"/>
                  <a:pt x="455" y="100"/>
                  <a:pt x="458" y="98"/>
                </a:cubicBezTo>
                <a:cubicBezTo>
                  <a:pt x="464" y="95"/>
                  <a:pt x="469" y="96"/>
                  <a:pt x="474" y="99"/>
                </a:cubicBezTo>
                <a:cubicBezTo>
                  <a:pt x="476" y="99"/>
                  <a:pt x="477" y="100"/>
                  <a:pt x="477" y="101"/>
                </a:cubicBezTo>
                <a:cubicBezTo>
                  <a:pt x="483" y="106"/>
                  <a:pt x="488" y="113"/>
                  <a:pt x="488" y="120"/>
                </a:cubicBezTo>
                <a:cubicBezTo>
                  <a:pt x="490" y="136"/>
                  <a:pt x="477" y="153"/>
                  <a:pt x="462" y="156"/>
                </a:cubicBezTo>
                <a:close/>
              </a:path>
            </a:pathLst>
          </a:custGeom>
          <a:solidFill>
            <a:srgbClr val="2D4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7" name="CustomShape 215"/>
          <p:cNvSpPr/>
          <p:nvPr/>
        </p:nvSpPr>
        <p:spPr>
          <a:xfrm>
            <a:off x="2544840" y="3560760"/>
            <a:ext cx="2101680" cy="1349280"/>
          </a:xfrm>
          <a:custGeom>
            <a:avLst/>
            <a:gdLst/>
            <a:ahLst/>
            <a:cxnLst/>
            <a:rect l="l" t="t" r="r" b="b"/>
            <a:pathLst>
              <a:path w="573" h="368">
                <a:moveTo>
                  <a:pt x="531" y="311"/>
                </a:moveTo>
                <a:cubicBezTo>
                  <a:pt x="489" y="323"/>
                  <a:pt x="446" y="329"/>
                  <a:pt x="403" y="336"/>
                </a:cubicBezTo>
                <a:cubicBezTo>
                  <a:pt x="342" y="346"/>
                  <a:pt x="280" y="353"/>
                  <a:pt x="218" y="350"/>
                </a:cubicBezTo>
                <a:cubicBezTo>
                  <a:pt x="175" y="348"/>
                  <a:pt x="120" y="346"/>
                  <a:pt x="83" y="321"/>
                </a:cubicBezTo>
                <a:cubicBezTo>
                  <a:pt x="50" y="299"/>
                  <a:pt x="44" y="243"/>
                  <a:pt x="40" y="208"/>
                </a:cubicBezTo>
                <a:cubicBezTo>
                  <a:pt x="35" y="161"/>
                  <a:pt x="37" y="112"/>
                  <a:pt x="46" y="66"/>
                </a:cubicBezTo>
                <a:cubicBezTo>
                  <a:pt x="51" y="44"/>
                  <a:pt x="56" y="19"/>
                  <a:pt x="68" y="0"/>
                </a:cubicBezTo>
                <a:cubicBezTo>
                  <a:pt x="45" y="2"/>
                  <a:pt x="22" y="4"/>
                  <a:pt x="0" y="8"/>
                </a:cubicBezTo>
                <a:cubicBezTo>
                  <a:pt x="2" y="67"/>
                  <a:pt x="1" y="127"/>
                  <a:pt x="5" y="186"/>
                </a:cubicBezTo>
                <a:cubicBezTo>
                  <a:pt x="8" y="245"/>
                  <a:pt x="15" y="304"/>
                  <a:pt x="20" y="363"/>
                </a:cubicBezTo>
                <a:cubicBezTo>
                  <a:pt x="110" y="368"/>
                  <a:pt x="201" y="364"/>
                  <a:pt x="291" y="361"/>
                </a:cubicBezTo>
                <a:cubicBezTo>
                  <a:pt x="386" y="358"/>
                  <a:pt x="480" y="350"/>
                  <a:pt x="573" y="335"/>
                </a:cubicBezTo>
                <a:cubicBezTo>
                  <a:pt x="573" y="322"/>
                  <a:pt x="572" y="308"/>
                  <a:pt x="572" y="295"/>
                </a:cubicBezTo>
                <a:cubicBezTo>
                  <a:pt x="559" y="301"/>
                  <a:pt x="545" y="306"/>
                  <a:pt x="531" y="311"/>
                </a:cubicBezTo>
                <a:close/>
              </a:path>
            </a:pathLst>
          </a:custGeom>
          <a:solidFill>
            <a:srgbClr val="2435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16"/>
          <p:cNvSpPr/>
          <p:nvPr/>
        </p:nvSpPr>
        <p:spPr>
          <a:xfrm>
            <a:off x="2398680" y="3319560"/>
            <a:ext cx="2430360" cy="1744560"/>
          </a:xfrm>
          <a:custGeom>
            <a:avLst/>
            <a:gdLst/>
            <a:ahLst/>
            <a:cxnLst/>
            <a:rect l="l" t="t" r="r" b="b"/>
            <a:pathLst>
              <a:path w="663" h="476">
                <a:moveTo>
                  <a:pt x="662" y="379"/>
                </a:moveTo>
                <a:cubicBezTo>
                  <a:pt x="662" y="328"/>
                  <a:pt x="660" y="277"/>
                  <a:pt x="658" y="226"/>
                </a:cubicBezTo>
                <a:cubicBezTo>
                  <a:pt x="656" y="177"/>
                  <a:pt x="653" y="127"/>
                  <a:pt x="648" y="78"/>
                </a:cubicBezTo>
                <a:cubicBezTo>
                  <a:pt x="647" y="66"/>
                  <a:pt x="650" y="18"/>
                  <a:pt x="632" y="9"/>
                </a:cubicBezTo>
                <a:cubicBezTo>
                  <a:pt x="632" y="7"/>
                  <a:pt x="631" y="5"/>
                  <a:pt x="628" y="5"/>
                </a:cubicBezTo>
                <a:cubicBezTo>
                  <a:pt x="520" y="0"/>
                  <a:pt x="410" y="5"/>
                  <a:pt x="302" y="9"/>
                </a:cubicBezTo>
                <a:cubicBezTo>
                  <a:pt x="249" y="11"/>
                  <a:pt x="197" y="14"/>
                  <a:pt x="144" y="18"/>
                </a:cubicBezTo>
                <a:cubicBezTo>
                  <a:pt x="103" y="21"/>
                  <a:pt x="59" y="21"/>
                  <a:pt x="21" y="37"/>
                </a:cubicBezTo>
                <a:cubicBezTo>
                  <a:pt x="20" y="37"/>
                  <a:pt x="19" y="37"/>
                  <a:pt x="19" y="37"/>
                </a:cubicBezTo>
                <a:cubicBezTo>
                  <a:pt x="17" y="38"/>
                  <a:pt x="16" y="39"/>
                  <a:pt x="15" y="40"/>
                </a:cubicBezTo>
                <a:cubicBezTo>
                  <a:pt x="9" y="46"/>
                  <a:pt x="9" y="46"/>
                  <a:pt x="9" y="46"/>
                </a:cubicBezTo>
                <a:cubicBezTo>
                  <a:pt x="9" y="46"/>
                  <a:pt x="9" y="46"/>
                  <a:pt x="9" y="46"/>
                </a:cubicBezTo>
                <a:cubicBezTo>
                  <a:pt x="6" y="50"/>
                  <a:pt x="5" y="55"/>
                  <a:pt x="4" y="61"/>
                </a:cubicBezTo>
                <a:cubicBezTo>
                  <a:pt x="0" y="82"/>
                  <a:pt x="2" y="105"/>
                  <a:pt x="1" y="127"/>
                </a:cubicBezTo>
                <a:cubicBezTo>
                  <a:pt x="1" y="174"/>
                  <a:pt x="2" y="221"/>
                  <a:pt x="4" y="268"/>
                </a:cubicBezTo>
                <a:cubicBezTo>
                  <a:pt x="6" y="313"/>
                  <a:pt x="9" y="359"/>
                  <a:pt x="14" y="404"/>
                </a:cubicBezTo>
                <a:cubicBezTo>
                  <a:pt x="15" y="420"/>
                  <a:pt x="13" y="471"/>
                  <a:pt x="40" y="469"/>
                </a:cubicBezTo>
                <a:cubicBezTo>
                  <a:pt x="41" y="469"/>
                  <a:pt x="42" y="468"/>
                  <a:pt x="43" y="467"/>
                </a:cubicBezTo>
                <a:cubicBezTo>
                  <a:pt x="85" y="476"/>
                  <a:pt x="130" y="473"/>
                  <a:pt x="173" y="471"/>
                </a:cubicBezTo>
                <a:cubicBezTo>
                  <a:pt x="224" y="469"/>
                  <a:pt x="276" y="467"/>
                  <a:pt x="327" y="464"/>
                </a:cubicBezTo>
                <a:cubicBezTo>
                  <a:pt x="431" y="460"/>
                  <a:pt x="536" y="458"/>
                  <a:pt x="639" y="448"/>
                </a:cubicBezTo>
                <a:cubicBezTo>
                  <a:pt x="641" y="448"/>
                  <a:pt x="642" y="447"/>
                  <a:pt x="642" y="446"/>
                </a:cubicBezTo>
                <a:cubicBezTo>
                  <a:pt x="663" y="436"/>
                  <a:pt x="662" y="398"/>
                  <a:pt x="662" y="379"/>
                </a:cubicBezTo>
                <a:moveTo>
                  <a:pt x="644" y="430"/>
                </a:moveTo>
                <a:cubicBezTo>
                  <a:pt x="643" y="429"/>
                  <a:pt x="641" y="427"/>
                  <a:pt x="641" y="426"/>
                </a:cubicBezTo>
                <a:cubicBezTo>
                  <a:pt x="636" y="421"/>
                  <a:pt x="630" y="415"/>
                  <a:pt x="624" y="410"/>
                </a:cubicBezTo>
                <a:cubicBezTo>
                  <a:pt x="622" y="409"/>
                  <a:pt x="619" y="412"/>
                  <a:pt x="620" y="414"/>
                </a:cubicBezTo>
                <a:cubicBezTo>
                  <a:pt x="623" y="418"/>
                  <a:pt x="627" y="422"/>
                  <a:pt x="630" y="425"/>
                </a:cubicBezTo>
                <a:cubicBezTo>
                  <a:pt x="633" y="429"/>
                  <a:pt x="636" y="433"/>
                  <a:pt x="639" y="436"/>
                </a:cubicBezTo>
                <a:cubicBezTo>
                  <a:pt x="637" y="437"/>
                  <a:pt x="635" y="439"/>
                  <a:pt x="634" y="440"/>
                </a:cubicBezTo>
                <a:cubicBezTo>
                  <a:pt x="436" y="445"/>
                  <a:pt x="237" y="473"/>
                  <a:pt x="40" y="461"/>
                </a:cubicBezTo>
                <a:cubicBezTo>
                  <a:pt x="41" y="459"/>
                  <a:pt x="42" y="456"/>
                  <a:pt x="43" y="454"/>
                </a:cubicBezTo>
                <a:cubicBezTo>
                  <a:pt x="46" y="450"/>
                  <a:pt x="50" y="445"/>
                  <a:pt x="54" y="441"/>
                </a:cubicBezTo>
                <a:cubicBezTo>
                  <a:pt x="56" y="439"/>
                  <a:pt x="53" y="435"/>
                  <a:pt x="51" y="437"/>
                </a:cubicBezTo>
                <a:cubicBezTo>
                  <a:pt x="45" y="440"/>
                  <a:pt x="41" y="444"/>
                  <a:pt x="37" y="449"/>
                </a:cubicBezTo>
                <a:cubicBezTo>
                  <a:pt x="36" y="451"/>
                  <a:pt x="34" y="454"/>
                  <a:pt x="32" y="456"/>
                </a:cubicBezTo>
                <a:cubicBezTo>
                  <a:pt x="23" y="445"/>
                  <a:pt x="24" y="421"/>
                  <a:pt x="23" y="408"/>
                </a:cubicBezTo>
                <a:cubicBezTo>
                  <a:pt x="21" y="390"/>
                  <a:pt x="20" y="372"/>
                  <a:pt x="18" y="354"/>
                </a:cubicBezTo>
                <a:cubicBezTo>
                  <a:pt x="15" y="320"/>
                  <a:pt x="13" y="286"/>
                  <a:pt x="12" y="252"/>
                </a:cubicBezTo>
                <a:cubicBezTo>
                  <a:pt x="11" y="218"/>
                  <a:pt x="10" y="184"/>
                  <a:pt x="10" y="150"/>
                </a:cubicBezTo>
                <a:cubicBezTo>
                  <a:pt x="10" y="132"/>
                  <a:pt x="10" y="114"/>
                  <a:pt x="10" y="96"/>
                </a:cubicBezTo>
                <a:cubicBezTo>
                  <a:pt x="10" y="80"/>
                  <a:pt x="8" y="60"/>
                  <a:pt x="15" y="46"/>
                </a:cubicBezTo>
                <a:cubicBezTo>
                  <a:pt x="18" y="52"/>
                  <a:pt x="21" y="56"/>
                  <a:pt x="24" y="61"/>
                </a:cubicBezTo>
                <a:cubicBezTo>
                  <a:pt x="27" y="65"/>
                  <a:pt x="30" y="70"/>
                  <a:pt x="34" y="73"/>
                </a:cubicBezTo>
                <a:cubicBezTo>
                  <a:pt x="34" y="75"/>
                  <a:pt x="34" y="75"/>
                  <a:pt x="34" y="75"/>
                </a:cubicBezTo>
                <a:cubicBezTo>
                  <a:pt x="30" y="135"/>
                  <a:pt x="34" y="196"/>
                  <a:pt x="37" y="256"/>
                </a:cubicBezTo>
                <a:cubicBezTo>
                  <a:pt x="40" y="313"/>
                  <a:pt x="43" y="372"/>
                  <a:pt x="53" y="428"/>
                </a:cubicBezTo>
                <a:cubicBezTo>
                  <a:pt x="54" y="435"/>
                  <a:pt x="54" y="435"/>
                  <a:pt x="54" y="435"/>
                </a:cubicBezTo>
                <a:cubicBezTo>
                  <a:pt x="60" y="437"/>
                  <a:pt x="60" y="437"/>
                  <a:pt x="60" y="437"/>
                </a:cubicBezTo>
                <a:cubicBezTo>
                  <a:pt x="98" y="444"/>
                  <a:pt x="141" y="438"/>
                  <a:pt x="178" y="438"/>
                </a:cubicBezTo>
                <a:cubicBezTo>
                  <a:pt x="231" y="437"/>
                  <a:pt x="283" y="436"/>
                  <a:pt x="335" y="435"/>
                </a:cubicBezTo>
                <a:cubicBezTo>
                  <a:pt x="428" y="432"/>
                  <a:pt x="522" y="427"/>
                  <a:pt x="614" y="409"/>
                </a:cubicBezTo>
                <a:cubicBezTo>
                  <a:pt x="621" y="408"/>
                  <a:pt x="621" y="408"/>
                  <a:pt x="621" y="408"/>
                </a:cubicBezTo>
                <a:cubicBezTo>
                  <a:pt x="621" y="400"/>
                  <a:pt x="621" y="400"/>
                  <a:pt x="621" y="400"/>
                </a:cubicBezTo>
                <a:cubicBezTo>
                  <a:pt x="622" y="338"/>
                  <a:pt x="618" y="277"/>
                  <a:pt x="616" y="216"/>
                </a:cubicBezTo>
                <a:cubicBezTo>
                  <a:pt x="615" y="184"/>
                  <a:pt x="614" y="153"/>
                  <a:pt x="612" y="121"/>
                </a:cubicBezTo>
                <a:cubicBezTo>
                  <a:pt x="611" y="96"/>
                  <a:pt x="611" y="70"/>
                  <a:pt x="608" y="44"/>
                </a:cubicBezTo>
                <a:cubicBezTo>
                  <a:pt x="607" y="35"/>
                  <a:pt x="607" y="35"/>
                  <a:pt x="607" y="35"/>
                </a:cubicBezTo>
                <a:cubicBezTo>
                  <a:pt x="602" y="35"/>
                  <a:pt x="602" y="35"/>
                  <a:pt x="602" y="35"/>
                </a:cubicBezTo>
                <a:cubicBezTo>
                  <a:pt x="558" y="32"/>
                  <a:pt x="514" y="34"/>
                  <a:pt x="470" y="35"/>
                </a:cubicBezTo>
                <a:cubicBezTo>
                  <a:pt x="419" y="36"/>
                  <a:pt x="368" y="38"/>
                  <a:pt x="317" y="42"/>
                </a:cubicBezTo>
                <a:cubicBezTo>
                  <a:pt x="266" y="45"/>
                  <a:pt x="215" y="49"/>
                  <a:pt x="164" y="54"/>
                </a:cubicBezTo>
                <a:cubicBezTo>
                  <a:pt x="124" y="57"/>
                  <a:pt x="80" y="57"/>
                  <a:pt x="41" y="67"/>
                </a:cubicBezTo>
                <a:cubicBezTo>
                  <a:pt x="41" y="67"/>
                  <a:pt x="41" y="67"/>
                  <a:pt x="40" y="67"/>
                </a:cubicBezTo>
                <a:cubicBezTo>
                  <a:pt x="32" y="60"/>
                  <a:pt x="28" y="50"/>
                  <a:pt x="20" y="43"/>
                </a:cubicBezTo>
                <a:cubicBezTo>
                  <a:pt x="66" y="31"/>
                  <a:pt x="112" y="28"/>
                  <a:pt x="160" y="25"/>
                </a:cubicBezTo>
                <a:cubicBezTo>
                  <a:pt x="211" y="22"/>
                  <a:pt x="263" y="19"/>
                  <a:pt x="314" y="17"/>
                </a:cubicBezTo>
                <a:cubicBezTo>
                  <a:pt x="418" y="14"/>
                  <a:pt x="521" y="16"/>
                  <a:pt x="624" y="14"/>
                </a:cubicBezTo>
                <a:cubicBezTo>
                  <a:pt x="625" y="14"/>
                  <a:pt x="626" y="14"/>
                  <a:pt x="627" y="15"/>
                </a:cubicBezTo>
                <a:cubicBezTo>
                  <a:pt x="621" y="21"/>
                  <a:pt x="616" y="29"/>
                  <a:pt x="611" y="36"/>
                </a:cubicBezTo>
                <a:cubicBezTo>
                  <a:pt x="610" y="37"/>
                  <a:pt x="612" y="38"/>
                  <a:pt x="614" y="38"/>
                </a:cubicBezTo>
                <a:cubicBezTo>
                  <a:pt x="621" y="34"/>
                  <a:pt x="628" y="27"/>
                  <a:pt x="631" y="19"/>
                </a:cubicBezTo>
                <a:cubicBezTo>
                  <a:pt x="640" y="32"/>
                  <a:pt x="638" y="62"/>
                  <a:pt x="639" y="74"/>
                </a:cubicBezTo>
                <a:cubicBezTo>
                  <a:pt x="640" y="92"/>
                  <a:pt x="642" y="110"/>
                  <a:pt x="643" y="129"/>
                </a:cubicBezTo>
                <a:cubicBezTo>
                  <a:pt x="645" y="162"/>
                  <a:pt x="647" y="196"/>
                  <a:pt x="649" y="230"/>
                </a:cubicBezTo>
                <a:cubicBezTo>
                  <a:pt x="650" y="264"/>
                  <a:pt x="651" y="298"/>
                  <a:pt x="652" y="332"/>
                </a:cubicBezTo>
                <a:cubicBezTo>
                  <a:pt x="652" y="357"/>
                  <a:pt x="661" y="406"/>
                  <a:pt x="644" y="430"/>
                </a:cubicBezTo>
                <a:moveTo>
                  <a:pt x="605" y="121"/>
                </a:moveTo>
                <a:cubicBezTo>
                  <a:pt x="606" y="154"/>
                  <a:pt x="607" y="187"/>
                  <a:pt x="608" y="220"/>
                </a:cubicBezTo>
                <a:cubicBezTo>
                  <a:pt x="610" y="280"/>
                  <a:pt x="610" y="341"/>
                  <a:pt x="613" y="401"/>
                </a:cubicBezTo>
                <a:cubicBezTo>
                  <a:pt x="520" y="416"/>
                  <a:pt x="426" y="424"/>
                  <a:pt x="331" y="427"/>
                </a:cubicBezTo>
                <a:cubicBezTo>
                  <a:pt x="241" y="430"/>
                  <a:pt x="150" y="434"/>
                  <a:pt x="60" y="429"/>
                </a:cubicBezTo>
                <a:cubicBezTo>
                  <a:pt x="55" y="370"/>
                  <a:pt x="48" y="311"/>
                  <a:pt x="45" y="252"/>
                </a:cubicBezTo>
                <a:cubicBezTo>
                  <a:pt x="41" y="193"/>
                  <a:pt x="42" y="133"/>
                  <a:pt x="40" y="74"/>
                </a:cubicBezTo>
                <a:cubicBezTo>
                  <a:pt x="83" y="66"/>
                  <a:pt x="128" y="64"/>
                  <a:pt x="172" y="61"/>
                </a:cubicBezTo>
                <a:cubicBezTo>
                  <a:pt x="223" y="56"/>
                  <a:pt x="274" y="52"/>
                  <a:pt x="325" y="49"/>
                </a:cubicBezTo>
                <a:cubicBezTo>
                  <a:pt x="375" y="46"/>
                  <a:pt x="424" y="44"/>
                  <a:pt x="474" y="43"/>
                </a:cubicBezTo>
                <a:cubicBezTo>
                  <a:pt x="517" y="42"/>
                  <a:pt x="559" y="44"/>
                  <a:pt x="602" y="44"/>
                </a:cubicBezTo>
                <a:cubicBezTo>
                  <a:pt x="601" y="70"/>
                  <a:pt x="604" y="96"/>
                  <a:pt x="605" y="121"/>
                </a:cubicBezTo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17"/>
          <p:cNvSpPr/>
          <p:nvPr/>
        </p:nvSpPr>
        <p:spPr>
          <a:xfrm>
            <a:off x="2916360" y="3630600"/>
            <a:ext cx="296640" cy="582480"/>
          </a:xfrm>
          <a:custGeom>
            <a:avLst/>
            <a:gdLst/>
            <a:ahLst/>
            <a:cxnLst/>
            <a:rect l="l" t="t" r="r" b="b"/>
            <a:pathLst>
              <a:path w="81" h="159">
                <a:moveTo>
                  <a:pt x="74" y="75"/>
                </a:moveTo>
                <a:cubicBezTo>
                  <a:pt x="66" y="65"/>
                  <a:pt x="57" y="65"/>
                  <a:pt x="46" y="64"/>
                </a:cubicBezTo>
                <a:cubicBezTo>
                  <a:pt x="56" y="50"/>
                  <a:pt x="67" y="33"/>
                  <a:pt x="55" y="16"/>
                </a:cubicBezTo>
                <a:cubicBezTo>
                  <a:pt x="44" y="0"/>
                  <a:pt x="23" y="1"/>
                  <a:pt x="7" y="8"/>
                </a:cubicBezTo>
                <a:cubicBezTo>
                  <a:pt x="3" y="9"/>
                  <a:pt x="4" y="15"/>
                  <a:pt x="8" y="14"/>
                </a:cubicBezTo>
                <a:cubicBezTo>
                  <a:pt x="8" y="14"/>
                  <a:pt x="8" y="14"/>
                  <a:pt x="9" y="14"/>
                </a:cubicBezTo>
                <a:cubicBezTo>
                  <a:pt x="5" y="34"/>
                  <a:pt x="6" y="56"/>
                  <a:pt x="8" y="76"/>
                </a:cubicBezTo>
                <a:cubicBezTo>
                  <a:pt x="9" y="97"/>
                  <a:pt x="11" y="119"/>
                  <a:pt x="22" y="137"/>
                </a:cubicBezTo>
                <a:cubicBezTo>
                  <a:pt x="23" y="139"/>
                  <a:pt x="28" y="138"/>
                  <a:pt x="28" y="135"/>
                </a:cubicBezTo>
                <a:cubicBezTo>
                  <a:pt x="25" y="113"/>
                  <a:pt x="18" y="92"/>
                  <a:pt x="17" y="69"/>
                </a:cubicBezTo>
                <a:cubicBezTo>
                  <a:pt x="15" y="50"/>
                  <a:pt x="17" y="31"/>
                  <a:pt x="14" y="12"/>
                </a:cubicBezTo>
                <a:cubicBezTo>
                  <a:pt x="18" y="11"/>
                  <a:pt x="22" y="10"/>
                  <a:pt x="25" y="10"/>
                </a:cubicBezTo>
                <a:cubicBezTo>
                  <a:pt x="30" y="11"/>
                  <a:pt x="35" y="13"/>
                  <a:pt x="40" y="14"/>
                </a:cubicBezTo>
                <a:cubicBezTo>
                  <a:pt x="49" y="18"/>
                  <a:pt x="52" y="24"/>
                  <a:pt x="48" y="33"/>
                </a:cubicBezTo>
                <a:cubicBezTo>
                  <a:pt x="47" y="47"/>
                  <a:pt x="41" y="54"/>
                  <a:pt x="33" y="65"/>
                </a:cubicBezTo>
                <a:cubicBezTo>
                  <a:pt x="32" y="68"/>
                  <a:pt x="33" y="72"/>
                  <a:pt x="36" y="73"/>
                </a:cubicBezTo>
                <a:cubicBezTo>
                  <a:pt x="45" y="74"/>
                  <a:pt x="62" y="73"/>
                  <a:pt x="67" y="81"/>
                </a:cubicBezTo>
                <a:cubicBezTo>
                  <a:pt x="72" y="88"/>
                  <a:pt x="68" y="103"/>
                  <a:pt x="65" y="110"/>
                </a:cubicBezTo>
                <a:cubicBezTo>
                  <a:pt x="62" y="116"/>
                  <a:pt x="57" y="121"/>
                  <a:pt x="52" y="125"/>
                </a:cubicBezTo>
                <a:cubicBezTo>
                  <a:pt x="38" y="139"/>
                  <a:pt x="21" y="145"/>
                  <a:pt x="3" y="152"/>
                </a:cubicBezTo>
                <a:cubicBezTo>
                  <a:pt x="0" y="154"/>
                  <a:pt x="2" y="159"/>
                  <a:pt x="5" y="159"/>
                </a:cubicBezTo>
                <a:cubicBezTo>
                  <a:pt x="33" y="157"/>
                  <a:pt x="66" y="136"/>
                  <a:pt x="76" y="109"/>
                </a:cubicBezTo>
                <a:cubicBezTo>
                  <a:pt x="80" y="98"/>
                  <a:pt x="81" y="85"/>
                  <a:pt x="74" y="7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18"/>
          <p:cNvSpPr/>
          <p:nvPr/>
        </p:nvSpPr>
        <p:spPr>
          <a:xfrm>
            <a:off x="3224160" y="3832200"/>
            <a:ext cx="208080" cy="297000"/>
          </a:xfrm>
          <a:custGeom>
            <a:avLst/>
            <a:gdLst/>
            <a:ahLst/>
            <a:cxnLst/>
            <a:rect l="l" t="t" r="r" b="b"/>
            <a:pathLst>
              <a:path w="57" h="81">
                <a:moveTo>
                  <a:pt x="53" y="42"/>
                </a:moveTo>
                <a:cubicBezTo>
                  <a:pt x="53" y="41"/>
                  <a:pt x="53" y="40"/>
                  <a:pt x="53" y="39"/>
                </a:cubicBezTo>
                <a:cubicBezTo>
                  <a:pt x="52" y="27"/>
                  <a:pt x="52" y="16"/>
                  <a:pt x="51" y="5"/>
                </a:cubicBezTo>
                <a:cubicBezTo>
                  <a:pt x="51" y="2"/>
                  <a:pt x="46" y="0"/>
                  <a:pt x="45" y="4"/>
                </a:cubicBezTo>
                <a:cubicBezTo>
                  <a:pt x="45" y="5"/>
                  <a:pt x="45" y="6"/>
                  <a:pt x="45" y="7"/>
                </a:cubicBezTo>
                <a:cubicBezTo>
                  <a:pt x="44" y="6"/>
                  <a:pt x="43" y="5"/>
                  <a:pt x="41" y="5"/>
                </a:cubicBezTo>
                <a:cubicBezTo>
                  <a:pt x="30" y="8"/>
                  <a:pt x="22" y="19"/>
                  <a:pt x="16" y="28"/>
                </a:cubicBezTo>
                <a:cubicBezTo>
                  <a:pt x="10" y="36"/>
                  <a:pt x="0" y="50"/>
                  <a:pt x="3" y="61"/>
                </a:cubicBezTo>
                <a:cubicBezTo>
                  <a:pt x="8" y="81"/>
                  <a:pt x="30" y="71"/>
                  <a:pt x="44" y="59"/>
                </a:cubicBezTo>
                <a:cubicBezTo>
                  <a:pt x="45" y="63"/>
                  <a:pt x="47" y="66"/>
                  <a:pt x="48" y="69"/>
                </a:cubicBezTo>
                <a:cubicBezTo>
                  <a:pt x="49" y="72"/>
                  <a:pt x="54" y="71"/>
                  <a:pt x="55" y="68"/>
                </a:cubicBezTo>
                <a:cubicBezTo>
                  <a:pt x="56" y="62"/>
                  <a:pt x="55" y="56"/>
                  <a:pt x="54" y="50"/>
                </a:cubicBezTo>
                <a:cubicBezTo>
                  <a:pt x="55" y="49"/>
                  <a:pt x="55" y="49"/>
                  <a:pt x="55" y="48"/>
                </a:cubicBezTo>
                <a:cubicBezTo>
                  <a:pt x="57" y="46"/>
                  <a:pt x="55" y="43"/>
                  <a:pt x="53" y="42"/>
                </a:cubicBezTo>
                <a:moveTo>
                  <a:pt x="31" y="56"/>
                </a:moveTo>
                <a:cubicBezTo>
                  <a:pt x="29" y="57"/>
                  <a:pt x="25" y="60"/>
                  <a:pt x="22" y="60"/>
                </a:cubicBezTo>
                <a:cubicBezTo>
                  <a:pt x="15" y="62"/>
                  <a:pt x="12" y="56"/>
                  <a:pt x="14" y="50"/>
                </a:cubicBezTo>
                <a:cubicBezTo>
                  <a:pt x="20" y="35"/>
                  <a:pt x="30" y="2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3" y="21"/>
                  <a:pt x="41" y="35"/>
                  <a:pt x="42" y="47"/>
                </a:cubicBezTo>
                <a:cubicBezTo>
                  <a:pt x="39" y="50"/>
                  <a:pt x="35" y="53"/>
                  <a:pt x="31" y="56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19"/>
          <p:cNvSpPr/>
          <p:nvPr/>
        </p:nvSpPr>
        <p:spPr>
          <a:xfrm>
            <a:off x="3473280" y="3803760"/>
            <a:ext cx="198720" cy="333360"/>
          </a:xfrm>
          <a:custGeom>
            <a:avLst/>
            <a:gdLst/>
            <a:ahLst/>
            <a:cxnLst/>
            <a:rect l="l" t="t" r="r" b="b"/>
            <a:pathLst>
              <a:path w="54" h="91">
                <a:moveTo>
                  <a:pt x="48" y="67"/>
                </a:moveTo>
                <a:cubicBezTo>
                  <a:pt x="41" y="72"/>
                  <a:pt x="31" y="76"/>
                  <a:pt x="23" y="69"/>
                </a:cubicBezTo>
                <a:cubicBezTo>
                  <a:pt x="16" y="63"/>
                  <a:pt x="17" y="52"/>
                  <a:pt x="19" y="44"/>
                </a:cubicBezTo>
                <a:cubicBezTo>
                  <a:pt x="22" y="30"/>
                  <a:pt x="29" y="19"/>
                  <a:pt x="39" y="8"/>
                </a:cubicBezTo>
                <a:cubicBezTo>
                  <a:pt x="42" y="5"/>
                  <a:pt x="37" y="0"/>
                  <a:pt x="33" y="3"/>
                </a:cubicBezTo>
                <a:cubicBezTo>
                  <a:pt x="16" y="17"/>
                  <a:pt x="0" y="46"/>
                  <a:pt x="9" y="68"/>
                </a:cubicBezTo>
                <a:cubicBezTo>
                  <a:pt x="17" y="87"/>
                  <a:pt x="43" y="91"/>
                  <a:pt x="53" y="72"/>
                </a:cubicBezTo>
                <a:cubicBezTo>
                  <a:pt x="54" y="69"/>
                  <a:pt x="51" y="65"/>
                  <a:pt x="48" y="67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20"/>
          <p:cNvSpPr/>
          <p:nvPr/>
        </p:nvSpPr>
        <p:spPr>
          <a:xfrm>
            <a:off x="3678120" y="3678120"/>
            <a:ext cx="206640" cy="459000"/>
          </a:xfrm>
          <a:custGeom>
            <a:avLst/>
            <a:gdLst/>
            <a:ahLst/>
            <a:cxnLst/>
            <a:rect l="l" t="t" r="r" b="b"/>
            <a:pathLst>
              <a:path w="56" h="125">
                <a:moveTo>
                  <a:pt x="55" y="103"/>
                </a:moveTo>
                <a:cubicBezTo>
                  <a:pt x="50" y="92"/>
                  <a:pt x="41" y="86"/>
                  <a:pt x="30" y="83"/>
                </a:cubicBezTo>
                <a:cubicBezTo>
                  <a:pt x="25" y="81"/>
                  <a:pt x="20" y="81"/>
                  <a:pt x="20" y="73"/>
                </a:cubicBezTo>
                <a:cubicBezTo>
                  <a:pt x="20" y="71"/>
                  <a:pt x="24" y="67"/>
                  <a:pt x="25" y="65"/>
                </a:cubicBezTo>
                <a:cubicBezTo>
                  <a:pt x="30" y="58"/>
                  <a:pt x="35" y="51"/>
                  <a:pt x="41" y="45"/>
                </a:cubicBezTo>
                <a:cubicBezTo>
                  <a:pt x="44" y="42"/>
                  <a:pt x="39" y="36"/>
                  <a:pt x="35" y="40"/>
                </a:cubicBezTo>
                <a:cubicBezTo>
                  <a:pt x="30" y="45"/>
                  <a:pt x="22" y="53"/>
                  <a:pt x="16" y="61"/>
                </a:cubicBezTo>
                <a:cubicBezTo>
                  <a:pt x="13" y="41"/>
                  <a:pt x="9" y="21"/>
                  <a:pt x="6" y="3"/>
                </a:cubicBezTo>
                <a:cubicBezTo>
                  <a:pt x="5" y="0"/>
                  <a:pt x="0" y="1"/>
                  <a:pt x="0" y="4"/>
                </a:cubicBezTo>
                <a:cubicBezTo>
                  <a:pt x="2" y="25"/>
                  <a:pt x="3" y="45"/>
                  <a:pt x="4" y="66"/>
                </a:cubicBezTo>
                <a:cubicBezTo>
                  <a:pt x="5" y="85"/>
                  <a:pt x="3" y="104"/>
                  <a:pt x="7" y="122"/>
                </a:cubicBezTo>
                <a:cubicBezTo>
                  <a:pt x="8" y="125"/>
                  <a:pt x="13" y="125"/>
                  <a:pt x="14" y="122"/>
                </a:cubicBezTo>
                <a:cubicBezTo>
                  <a:pt x="16" y="111"/>
                  <a:pt x="17" y="100"/>
                  <a:pt x="17" y="89"/>
                </a:cubicBezTo>
                <a:cubicBezTo>
                  <a:pt x="18" y="89"/>
                  <a:pt x="19" y="90"/>
                  <a:pt x="20" y="90"/>
                </a:cubicBezTo>
                <a:cubicBezTo>
                  <a:pt x="31" y="95"/>
                  <a:pt x="39" y="100"/>
                  <a:pt x="49" y="107"/>
                </a:cubicBezTo>
                <a:cubicBezTo>
                  <a:pt x="52" y="110"/>
                  <a:pt x="56" y="107"/>
                  <a:pt x="55" y="10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21"/>
          <p:cNvSpPr/>
          <p:nvPr/>
        </p:nvSpPr>
        <p:spPr>
          <a:xfrm>
            <a:off x="3943440" y="3645000"/>
            <a:ext cx="233280" cy="447480"/>
          </a:xfrm>
          <a:custGeom>
            <a:avLst/>
            <a:gdLst/>
            <a:ahLst/>
            <a:cxnLst/>
            <a:rect l="l" t="t" r="r" b="b"/>
            <a:pathLst>
              <a:path w="64" h="122">
                <a:moveTo>
                  <a:pt x="59" y="60"/>
                </a:moveTo>
                <a:cubicBezTo>
                  <a:pt x="48" y="57"/>
                  <a:pt x="36" y="57"/>
                  <a:pt x="24" y="58"/>
                </a:cubicBezTo>
                <a:cubicBezTo>
                  <a:pt x="22" y="40"/>
                  <a:pt x="20" y="21"/>
                  <a:pt x="18" y="4"/>
                </a:cubicBezTo>
                <a:cubicBezTo>
                  <a:pt x="17" y="0"/>
                  <a:pt x="12" y="0"/>
                  <a:pt x="12" y="4"/>
                </a:cubicBezTo>
                <a:cubicBezTo>
                  <a:pt x="12" y="22"/>
                  <a:pt x="11" y="41"/>
                  <a:pt x="11" y="59"/>
                </a:cubicBezTo>
                <a:cubicBezTo>
                  <a:pt x="9" y="59"/>
                  <a:pt x="7" y="60"/>
                  <a:pt x="5" y="60"/>
                </a:cubicBezTo>
                <a:cubicBezTo>
                  <a:pt x="0" y="60"/>
                  <a:pt x="0" y="68"/>
                  <a:pt x="5" y="68"/>
                </a:cubicBezTo>
                <a:cubicBezTo>
                  <a:pt x="7" y="68"/>
                  <a:pt x="10" y="68"/>
                  <a:pt x="12" y="68"/>
                </a:cubicBezTo>
                <a:cubicBezTo>
                  <a:pt x="12" y="85"/>
                  <a:pt x="14" y="102"/>
                  <a:pt x="19" y="118"/>
                </a:cubicBezTo>
                <a:cubicBezTo>
                  <a:pt x="19" y="122"/>
                  <a:pt x="24" y="120"/>
                  <a:pt x="24" y="117"/>
                </a:cubicBezTo>
                <a:cubicBezTo>
                  <a:pt x="26" y="102"/>
                  <a:pt x="26" y="85"/>
                  <a:pt x="25" y="68"/>
                </a:cubicBezTo>
                <a:cubicBezTo>
                  <a:pt x="36" y="68"/>
                  <a:pt x="47" y="69"/>
                  <a:pt x="58" y="67"/>
                </a:cubicBezTo>
                <a:cubicBezTo>
                  <a:pt x="62" y="67"/>
                  <a:pt x="64" y="61"/>
                  <a:pt x="59" y="6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22"/>
          <p:cNvSpPr/>
          <p:nvPr/>
        </p:nvSpPr>
        <p:spPr>
          <a:xfrm>
            <a:off x="4129200" y="3821040"/>
            <a:ext cx="212760" cy="238320"/>
          </a:xfrm>
          <a:custGeom>
            <a:avLst/>
            <a:gdLst/>
            <a:ahLst/>
            <a:cxnLst/>
            <a:rect l="l" t="t" r="r" b="b"/>
            <a:pathLst>
              <a:path w="58" h="65">
                <a:moveTo>
                  <a:pt x="56" y="25"/>
                </a:moveTo>
                <a:cubicBezTo>
                  <a:pt x="56" y="18"/>
                  <a:pt x="51" y="11"/>
                  <a:pt x="45" y="6"/>
                </a:cubicBezTo>
                <a:cubicBezTo>
                  <a:pt x="45" y="5"/>
                  <a:pt x="44" y="4"/>
                  <a:pt x="42" y="4"/>
                </a:cubicBezTo>
                <a:cubicBezTo>
                  <a:pt x="37" y="1"/>
                  <a:pt x="32" y="0"/>
                  <a:pt x="26" y="3"/>
                </a:cubicBezTo>
                <a:cubicBezTo>
                  <a:pt x="23" y="5"/>
                  <a:pt x="23" y="8"/>
                  <a:pt x="25" y="10"/>
                </a:cubicBezTo>
                <a:cubicBezTo>
                  <a:pt x="16" y="15"/>
                  <a:pt x="8" y="24"/>
                  <a:pt x="5" y="34"/>
                </a:cubicBezTo>
                <a:cubicBezTo>
                  <a:pt x="0" y="50"/>
                  <a:pt x="13" y="65"/>
                  <a:pt x="30" y="61"/>
                </a:cubicBezTo>
                <a:cubicBezTo>
                  <a:pt x="45" y="58"/>
                  <a:pt x="58" y="41"/>
                  <a:pt x="56" y="25"/>
                </a:cubicBezTo>
                <a:moveTo>
                  <a:pt x="28" y="50"/>
                </a:moveTo>
                <a:cubicBezTo>
                  <a:pt x="20" y="53"/>
                  <a:pt x="13" y="47"/>
                  <a:pt x="13" y="38"/>
                </a:cubicBezTo>
                <a:cubicBezTo>
                  <a:pt x="14" y="33"/>
                  <a:pt x="17" y="29"/>
                  <a:pt x="20" y="25"/>
                </a:cubicBezTo>
                <a:cubicBezTo>
                  <a:pt x="24" y="20"/>
                  <a:pt x="29" y="16"/>
                  <a:pt x="35" y="13"/>
                </a:cubicBezTo>
                <a:cubicBezTo>
                  <a:pt x="40" y="15"/>
                  <a:pt x="45" y="19"/>
                  <a:pt x="45" y="27"/>
                </a:cubicBezTo>
                <a:cubicBezTo>
                  <a:pt x="46" y="37"/>
                  <a:pt x="38" y="48"/>
                  <a:pt x="28" y="5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223"/>
          <p:cNvSpPr/>
          <p:nvPr/>
        </p:nvSpPr>
        <p:spPr>
          <a:xfrm>
            <a:off x="2863800" y="4246560"/>
            <a:ext cx="411120" cy="473040"/>
          </a:xfrm>
          <a:custGeom>
            <a:avLst/>
            <a:gdLst/>
            <a:ahLst/>
            <a:cxnLst/>
            <a:rect l="l" t="t" r="r" b="b"/>
            <a:pathLst>
              <a:path w="112" h="129">
                <a:moveTo>
                  <a:pt x="101" y="92"/>
                </a:moveTo>
                <a:cubicBezTo>
                  <a:pt x="85" y="73"/>
                  <a:pt x="59" y="77"/>
                  <a:pt x="39" y="68"/>
                </a:cubicBezTo>
                <a:cubicBezTo>
                  <a:pt x="24" y="61"/>
                  <a:pt x="30" y="54"/>
                  <a:pt x="38" y="46"/>
                </a:cubicBezTo>
                <a:cubicBezTo>
                  <a:pt x="44" y="40"/>
                  <a:pt x="51" y="35"/>
                  <a:pt x="57" y="30"/>
                </a:cubicBezTo>
                <a:cubicBezTo>
                  <a:pt x="70" y="20"/>
                  <a:pt x="83" y="13"/>
                  <a:pt x="97" y="7"/>
                </a:cubicBezTo>
                <a:cubicBezTo>
                  <a:pt x="101" y="5"/>
                  <a:pt x="98" y="0"/>
                  <a:pt x="95" y="1"/>
                </a:cubicBezTo>
                <a:cubicBezTo>
                  <a:pt x="74" y="9"/>
                  <a:pt x="54" y="20"/>
                  <a:pt x="37" y="35"/>
                </a:cubicBezTo>
                <a:cubicBezTo>
                  <a:pt x="29" y="42"/>
                  <a:pt x="8" y="57"/>
                  <a:pt x="19" y="69"/>
                </a:cubicBezTo>
                <a:cubicBezTo>
                  <a:pt x="34" y="85"/>
                  <a:pt x="66" y="76"/>
                  <a:pt x="82" y="90"/>
                </a:cubicBezTo>
                <a:cubicBezTo>
                  <a:pt x="110" y="114"/>
                  <a:pt x="63" y="115"/>
                  <a:pt x="51" y="115"/>
                </a:cubicBezTo>
                <a:cubicBezTo>
                  <a:pt x="35" y="117"/>
                  <a:pt x="20" y="115"/>
                  <a:pt x="4" y="114"/>
                </a:cubicBezTo>
                <a:cubicBezTo>
                  <a:pt x="0" y="114"/>
                  <a:pt x="0" y="119"/>
                  <a:pt x="3" y="120"/>
                </a:cubicBezTo>
                <a:cubicBezTo>
                  <a:pt x="28" y="129"/>
                  <a:pt x="60" y="127"/>
                  <a:pt x="86" y="120"/>
                </a:cubicBezTo>
                <a:cubicBezTo>
                  <a:pt x="100" y="117"/>
                  <a:pt x="112" y="107"/>
                  <a:pt x="101" y="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CustomShape 224"/>
          <p:cNvSpPr/>
          <p:nvPr/>
        </p:nvSpPr>
        <p:spPr>
          <a:xfrm>
            <a:off x="3260880" y="4341960"/>
            <a:ext cx="198360" cy="304560"/>
          </a:xfrm>
          <a:custGeom>
            <a:avLst/>
            <a:gdLst/>
            <a:ahLst/>
            <a:cxnLst/>
            <a:rect l="l" t="t" r="r" b="b"/>
            <a:pathLst>
              <a:path w="54" h="83">
                <a:moveTo>
                  <a:pt x="46" y="2"/>
                </a:moveTo>
                <a:cubicBezTo>
                  <a:pt x="27" y="11"/>
                  <a:pt x="0" y="34"/>
                  <a:pt x="1" y="58"/>
                </a:cubicBezTo>
                <a:cubicBezTo>
                  <a:pt x="2" y="80"/>
                  <a:pt x="35" y="83"/>
                  <a:pt x="49" y="70"/>
                </a:cubicBezTo>
                <a:cubicBezTo>
                  <a:pt x="51" y="68"/>
                  <a:pt x="49" y="64"/>
                  <a:pt x="46" y="64"/>
                </a:cubicBezTo>
                <a:cubicBezTo>
                  <a:pt x="40" y="64"/>
                  <a:pt x="33" y="66"/>
                  <a:pt x="26" y="66"/>
                </a:cubicBezTo>
                <a:cubicBezTo>
                  <a:pt x="10" y="65"/>
                  <a:pt x="11" y="53"/>
                  <a:pt x="17" y="41"/>
                </a:cubicBezTo>
                <a:cubicBezTo>
                  <a:pt x="25" y="27"/>
                  <a:pt x="36" y="16"/>
                  <a:pt x="50" y="8"/>
                </a:cubicBezTo>
                <a:cubicBezTo>
                  <a:pt x="54" y="6"/>
                  <a:pt x="50" y="0"/>
                  <a:pt x="46" y="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7" name="CustomShape 225"/>
          <p:cNvSpPr/>
          <p:nvPr/>
        </p:nvSpPr>
        <p:spPr>
          <a:xfrm>
            <a:off x="3490920" y="4235400"/>
            <a:ext cx="206280" cy="439920"/>
          </a:xfrm>
          <a:custGeom>
            <a:avLst/>
            <a:gdLst/>
            <a:ahLst/>
            <a:cxnLst/>
            <a:rect l="l" t="t" r="r" b="b"/>
            <a:pathLst>
              <a:path w="56" h="120">
                <a:moveTo>
                  <a:pt x="56" y="71"/>
                </a:moveTo>
                <a:cubicBezTo>
                  <a:pt x="56" y="61"/>
                  <a:pt x="54" y="50"/>
                  <a:pt x="43" y="48"/>
                </a:cubicBezTo>
                <a:cubicBezTo>
                  <a:pt x="31" y="46"/>
                  <a:pt x="22" y="55"/>
                  <a:pt x="15" y="66"/>
                </a:cubicBezTo>
                <a:cubicBezTo>
                  <a:pt x="16" y="46"/>
                  <a:pt x="16" y="25"/>
                  <a:pt x="18" y="4"/>
                </a:cubicBezTo>
                <a:cubicBezTo>
                  <a:pt x="18" y="1"/>
                  <a:pt x="13" y="0"/>
                  <a:pt x="12" y="4"/>
                </a:cubicBezTo>
                <a:cubicBezTo>
                  <a:pt x="7" y="38"/>
                  <a:pt x="0" y="77"/>
                  <a:pt x="4" y="111"/>
                </a:cubicBezTo>
                <a:cubicBezTo>
                  <a:pt x="4" y="115"/>
                  <a:pt x="10" y="117"/>
                  <a:pt x="11" y="112"/>
                </a:cubicBezTo>
                <a:cubicBezTo>
                  <a:pt x="12" y="105"/>
                  <a:pt x="13" y="97"/>
                  <a:pt x="14" y="89"/>
                </a:cubicBezTo>
                <a:cubicBezTo>
                  <a:pt x="15" y="86"/>
                  <a:pt x="17" y="82"/>
                  <a:pt x="18" y="78"/>
                </a:cubicBezTo>
                <a:cubicBezTo>
                  <a:pt x="20" y="75"/>
                  <a:pt x="22" y="72"/>
                  <a:pt x="24" y="69"/>
                </a:cubicBezTo>
                <a:cubicBezTo>
                  <a:pt x="29" y="63"/>
                  <a:pt x="32" y="58"/>
                  <a:pt x="40" y="60"/>
                </a:cubicBezTo>
                <a:cubicBezTo>
                  <a:pt x="48" y="63"/>
                  <a:pt x="47" y="66"/>
                  <a:pt x="47" y="73"/>
                </a:cubicBezTo>
                <a:cubicBezTo>
                  <a:pt x="46" y="77"/>
                  <a:pt x="46" y="82"/>
                  <a:pt x="46" y="86"/>
                </a:cubicBezTo>
                <a:cubicBezTo>
                  <a:pt x="45" y="96"/>
                  <a:pt x="42" y="105"/>
                  <a:pt x="43" y="115"/>
                </a:cubicBezTo>
                <a:cubicBezTo>
                  <a:pt x="44" y="118"/>
                  <a:pt x="48" y="120"/>
                  <a:pt x="50" y="117"/>
                </a:cubicBezTo>
                <a:cubicBezTo>
                  <a:pt x="56" y="103"/>
                  <a:pt x="56" y="85"/>
                  <a:pt x="56" y="7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8" name="CustomShape 226"/>
          <p:cNvSpPr/>
          <p:nvPr/>
        </p:nvSpPr>
        <p:spPr>
          <a:xfrm>
            <a:off x="3730680" y="4386240"/>
            <a:ext cx="237960" cy="271440"/>
          </a:xfrm>
          <a:custGeom>
            <a:avLst/>
            <a:gdLst/>
            <a:ahLst/>
            <a:cxnLst/>
            <a:rect l="l" t="t" r="r" b="b"/>
            <a:pathLst>
              <a:path w="65" h="74">
                <a:moveTo>
                  <a:pt x="45" y="8"/>
                </a:moveTo>
                <a:cubicBezTo>
                  <a:pt x="45" y="7"/>
                  <a:pt x="45" y="7"/>
                  <a:pt x="46" y="7"/>
                </a:cubicBezTo>
                <a:cubicBezTo>
                  <a:pt x="50" y="6"/>
                  <a:pt x="48" y="0"/>
                  <a:pt x="44" y="1"/>
                </a:cubicBezTo>
                <a:cubicBezTo>
                  <a:pt x="41" y="1"/>
                  <a:pt x="37" y="3"/>
                  <a:pt x="34" y="4"/>
                </a:cubicBezTo>
                <a:cubicBezTo>
                  <a:pt x="33" y="4"/>
                  <a:pt x="32" y="4"/>
                  <a:pt x="31" y="4"/>
                </a:cubicBezTo>
                <a:cubicBezTo>
                  <a:pt x="29" y="4"/>
                  <a:pt x="28" y="6"/>
                  <a:pt x="28" y="7"/>
                </a:cubicBezTo>
                <a:cubicBezTo>
                  <a:pt x="18" y="13"/>
                  <a:pt x="11" y="21"/>
                  <a:pt x="6" y="31"/>
                </a:cubicBezTo>
                <a:cubicBezTo>
                  <a:pt x="0" y="44"/>
                  <a:pt x="2" y="64"/>
                  <a:pt x="19" y="68"/>
                </a:cubicBezTo>
                <a:cubicBezTo>
                  <a:pt x="51" y="74"/>
                  <a:pt x="65" y="22"/>
                  <a:pt x="45" y="8"/>
                </a:cubicBezTo>
                <a:moveTo>
                  <a:pt x="43" y="39"/>
                </a:moveTo>
                <a:cubicBezTo>
                  <a:pt x="39" y="50"/>
                  <a:pt x="18" y="71"/>
                  <a:pt x="13" y="47"/>
                </a:cubicBezTo>
                <a:cubicBezTo>
                  <a:pt x="10" y="34"/>
                  <a:pt x="21" y="21"/>
                  <a:pt x="33" y="13"/>
                </a:cubicBezTo>
                <a:cubicBezTo>
                  <a:pt x="42" y="19"/>
                  <a:pt x="46" y="27"/>
                  <a:pt x="43" y="3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9" name="CustomShape 227"/>
          <p:cNvSpPr/>
          <p:nvPr/>
        </p:nvSpPr>
        <p:spPr>
          <a:xfrm>
            <a:off x="3946680" y="4378320"/>
            <a:ext cx="198360" cy="223920"/>
          </a:xfrm>
          <a:custGeom>
            <a:avLst/>
            <a:gdLst/>
            <a:ahLst/>
            <a:cxnLst/>
            <a:rect l="l" t="t" r="r" b="b"/>
            <a:pathLst>
              <a:path w="54" h="61">
                <a:moveTo>
                  <a:pt x="40" y="7"/>
                </a:moveTo>
                <a:cubicBezTo>
                  <a:pt x="42" y="5"/>
                  <a:pt x="42" y="1"/>
                  <a:pt x="38" y="1"/>
                </a:cubicBezTo>
                <a:cubicBezTo>
                  <a:pt x="36" y="1"/>
                  <a:pt x="34" y="2"/>
                  <a:pt x="32" y="2"/>
                </a:cubicBezTo>
                <a:cubicBezTo>
                  <a:pt x="31" y="2"/>
                  <a:pt x="30" y="1"/>
                  <a:pt x="28" y="1"/>
                </a:cubicBezTo>
                <a:cubicBezTo>
                  <a:pt x="25" y="0"/>
                  <a:pt x="23" y="3"/>
                  <a:pt x="24" y="6"/>
                </a:cubicBezTo>
                <a:cubicBezTo>
                  <a:pt x="16" y="11"/>
                  <a:pt x="9" y="20"/>
                  <a:pt x="5" y="28"/>
                </a:cubicBezTo>
                <a:cubicBezTo>
                  <a:pt x="0" y="42"/>
                  <a:pt x="2" y="58"/>
                  <a:pt x="19" y="59"/>
                </a:cubicBezTo>
                <a:cubicBezTo>
                  <a:pt x="34" y="61"/>
                  <a:pt x="47" y="49"/>
                  <a:pt x="51" y="35"/>
                </a:cubicBezTo>
                <a:cubicBezTo>
                  <a:pt x="54" y="24"/>
                  <a:pt x="49" y="13"/>
                  <a:pt x="40" y="7"/>
                </a:cubicBezTo>
                <a:moveTo>
                  <a:pt x="24" y="48"/>
                </a:moveTo>
                <a:cubicBezTo>
                  <a:pt x="9" y="52"/>
                  <a:pt x="12" y="35"/>
                  <a:pt x="17" y="27"/>
                </a:cubicBezTo>
                <a:cubicBezTo>
                  <a:pt x="19" y="21"/>
                  <a:pt x="24" y="15"/>
                  <a:pt x="30" y="11"/>
                </a:cubicBezTo>
                <a:cubicBezTo>
                  <a:pt x="35" y="16"/>
                  <a:pt x="40" y="20"/>
                  <a:pt x="41" y="27"/>
                </a:cubicBezTo>
                <a:cubicBezTo>
                  <a:pt x="41" y="36"/>
                  <a:pt x="33" y="46"/>
                  <a:pt x="24" y="48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0" name="CustomShape 228"/>
          <p:cNvSpPr/>
          <p:nvPr/>
        </p:nvSpPr>
        <p:spPr>
          <a:xfrm>
            <a:off x="4162320" y="4187880"/>
            <a:ext cx="77760" cy="388800"/>
          </a:xfrm>
          <a:custGeom>
            <a:avLst/>
            <a:gdLst/>
            <a:ahLst/>
            <a:cxnLst/>
            <a:rect l="l" t="t" r="r" b="b"/>
            <a:pathLst>
              <a:path w="21" h="106">
                <a:moveTo>
                  <a:pt x="13" y="4"/>
                </a:moveTo>
                <a:cubicBezTo>
                  <a:pt x="13" y="0"/>
                  <a:pt x="7" y="0"/>
                  <a:pt x="6" y="4"/>
                </a:cubicBezTo>
                <a:cubicBezTo>
                  <a:pt x="5" y="35"/>
                  <a:pt x="0" y="72"/>
                  <a:pt x="8" y="103"/>
                </a:cubicBezTo>
                <a:cubicBezTo>
                  <a:pt x="9" y="106"/>
                  <a:pt x="13" y="106"/>
                  <a:pt x="14" y="103"/>
                </a:cubicBezTo>
                <a:cubicBezTo>
                  <a:pt x="21" y="72"/>
                  <a:pt x="15" y="35"/>
                  <a:pt x="13" y="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1" name="CustomShape 229"/>
          <p:cNvSpPr/>
          <p:nvPr/>
        </p:nvSpPr>
        <p:spPr>
          <a:xfrm>
            <a:off x="4543560" y="3641760"/>
            <a:ext cx="450720" cy="538200"/>
          </a:xfrm>
          <a:custGeom>
            <a:avLst/>
            <a:gdLst/>
            <a:ahLst/>
            <a:cxnLst/>
            <a:rect l="l" t="t" r="r" b="b"/>
            <a:pathLst>
              <a:path w="123" h="147">
                <a:moveTo>
                  <a:pt x="40" y="18"/>
                </a:moveTo>
                <a:cubicBezTo>
                  <a:pt x="40" y="19"/>
                  <a:pt x="40" y="19"/>
                  <a:pt x="40" y="19"/>
                </a:cubicBezTo>
                <a:cubicBezTo>
                  <a:pt x="56" y="17"/>
                  <a:pt x="72" y="17"/>
                  <a:pt x="86" y="22"/>
                </a:cubicBezTo>
                <a:cubicBezTo>
                  <a:pt x="87" y="23"/>
                  <a:pt x="87" y="24"/>
                  <a:pt x="86" y="25"/>
                </a:cubicBezTo>
                <a:cubicBezTo>
                  <a:pt x="68" y="25"/>
                  <a:pt x="22" y="18"/>
                  <a:pt x="11" y="37"/>
                </a:cubicBezTo>
                <a:cubicBezTo>
                  <a:pt x="11" y="40"/>
                  <a:pt x="11" y="43"/>
                  <a:pt x="14" y="45"/>
                </a:cubicBezTo>
                <a:cubicBezTo>
                  <a:pt x="17" y="47"/>
                  <a:pt x="23" y="47"/>
                  <a:pt x="26" y="48"/>
                </a:cubicBezTo>
                <a:cubicBezTo>
                  <a:pt x="34" y="49"/>
                  <a:pt x="42" y="51"/>
                  <a:pt x="49" y="53"/>
                </a:cubicBezTo>
                <a:cubicBezTo>
                  <a:pt x="51" y="54"/>
                  <a:pt x="51" y="56"/>
                  <a:pt x="51" y="57"/>
                </a:cubicBezTo>
                <a:cubicBezTo>
                  <a:pt x="51" y="57"/>
                  <a:pt x="51" y="58"/>
                  <a:pt x="50" y="58"/>
                </a:cubicBezTo>
                <a:cubicBezTo>
                  <a:pt x="38" y="64"/>
                  <a:pt x="22" y="63"/>
                  <a:pt x="12" y="73"/>
                </a:cubicBezTo>
                <a:cubicBezTo>
                  <a:pt x="0" y="85"/>
                  <a:pt x="24" y="88"/>
                  <a:pt x="30" y="88"/>
                </a:cubicBezTo>
                <a:cubicBezTo>
                  <a:pt x="37" y="89"/>
                  <a:pt x="43" y="90"/>
                  <a:pt x="49" y="92"/>
                </a:cubicBezTo>
                <a:cubicBezTo>
                  <a:pt x="51" y="93"/>
                  <a:pt x="51" y="96"/>
                  <a:pt x="48" y="96"/>
                </a:cubicBezTo>
                <a:cubicBezTo>
                  <a:pt x="44" y="96"/>
                  <a:pt x="36" y="96"/>
                  <a:pt x="28" y="96"/>
                </a:cubicBezTo>
                <a:cubicBezTo>
                  <a:pt x="25" y="98"/>
                  <a:pt x="22" y="100"/>
                  <a:pt x="19" y="102"/>
                </a:cubicBezTo>
                <a:cubicBezTo>
                  <a:pt x="16" y="104"/>
                  <a:pt x="11" y="107"/>
                  <a:pt x="13" y="110"/>
                </a:cubicBezTo>
                <a:cubicBezTo>
                  <a:pt x="14" y="113"/>
                  <a:pt x="17" y="113"/>
                  <a:pt x="20" y="114"/>
                </a:cubicBezTo>
                <a:cubicBezTo>
                  <a:pt x="32" y="116"/>
                  <a:pt x="44" y="114"/>
                  <a:pt x="56" y="111"/>
                </a:cubicBezTo>
                <a:cubicBezTo>
                  <a:pt x="58" y="110"/>
                  <a:pt x="59" y="112"/>
                  <a:pt x="57" y="113"/>
                </a:cubicBezTo>
                <a:cubicBezTo>
                  <a:pt x="52" y="116"/>
                  <a:pt x="47" y="118"/>
                  <a:pt x="41" y="119"/>
                </a:cubicBezTo>
                <a:cubicBezTo>
                  <a:pt x="24" y="134"/>
                  <a:pt x="37" y="147"/>
                  <a:pt x="55" y="146"/>
                </a:cubicBezTo>
                <a:cubicBezTo>
                  <a:pt x="66" y="145"/>
                  <a:pt x="76" y="141"/>
                  <a:pt x="85" y="136"/>
                </a:cubicBezTo>
                <a:cubicBezTo>
                  <a:pt x="103" y="125"/>
                  <a:pt x="116" y="107"/>
                  <a:pt x="119" y="86"/>
                </a:cubicBezTo>
                <a:cubicBezTo>
                  <a:pt x="123" y="66"/>
                  <a:pt x="117" y="38"/>
                  <a:pt x="103" y="23"/>
                </a:cubicBezTo>
                <a:cubicBezTo>
                  <a:pt x="96" y="16"/>
                  <a:pt x="86" y="11"/>
                  <a:pt x="77" y="8"/>
                </a:cubicBezTo>
                <a:cubicBezTo>
                  <a:pt x="73" y="6"/>
                  <a:pt x="69" y="5"/>
                  <a:pt x="65" y="4"/>
                </a:cubicBezTo>
                <a:cubicBezTo>
                  <a:pt x="54" y="0"/>
                  <a:pt x="45" y="5"/>
                  <a:pt x="40" y="18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2" name="CustomShape 230"/>
          <p:cNvSpPr/>
          <p:nvPr/>
        </p:nvSpPr>
        <p:spPr>
          <a:xfrm>
            <a:off x="2079720" y="3740040"/>
            <a:ext cx="523800" cy="532080"/>
          </a:xfrm>
          <a:custGeom>
            <a:avLst/>
            <a:gdLst/>
            <a:ahLst/>
            <a:cxnLst/>
            <a:rect l="l" t="t" r="r" b="b"/>
            <a:pathLst>
              <a:path w="143" h="145">
                <a:moveTo>
                  <a:pt x="99" y="53"/>
                </a:moveTo>
                <a:cubicBezTo>
                  <a:pt x="98" y="53"/>
                  <a:pt x="98" y="53"/>
                  <a:pt x="97" y="53"/>
                </a:cubicBezTo>
                <a:cubicBezTo>
                  <a:pt x="94" y="53"/>
                  <a:pt x="94" y="49"/>
                  <a:pt x="97" y="49"/>
                </a:cubicBezTo>
                <a:cubicBezTo>
                  <a:pt x="103" y="48"/>
                  <a:pt x="128" y="47"/>
                  <a:pt x="123" y="33"/>
                </a:cubicBezTo>
                <a:cubicBezTo>
                  <a:pt x="122" y="30"/>
                  <a:pt x="100" y="30"/>
                  <a:pt x="95" y="30"/>
                </a:cubicBezTo>
                <a:cubicBezTo>
                  <a:pt x="79" y="29"/>
                  <a:pt x="63" y="30"/>
                  <a:pt x="47" y="32"/>
                </a:cubicBezTo>
                <a:cubicBezTo>
                  <a:pt x="45" y="32"/>
                  <a:pt x="45" y="28"/>
                  <a:pt x="47" y="28"/>
                </a:cubicBezTo>
                <a:cubicBezTo>
                  <a:pt x="60" y="24"/>
                  <a:pt x="73" y="22"/>
                  <a:pt x="87" y="22"/>
                </a:cubicBezTo>
                <a:cubicBezTo>
                  <a:pt x="93" y="17"/>
                  <a:pt x="107" y="7"/>
                  <a:pt x="92" y="1"/>
                </a:cubicBezTo>
                <a:cubicBezTo>
                  <a:pt x="88" y="0"/>
                  <a:pt x="77" y="5"/>
                  <a:pt x="73" y="6"/>
                </a:cubicBezTo>
                <a:cubicBezTo>
                  <a:pt x="60" y="9"/>
                  <a:pt x="48" y="15"/>
                  <a:pt x="36" y="20"/>
                </a:cubicBezTo>
                <a:cubicBezTo>
                  <a:pt x="36" y="20"/>
                  <a:pt x="36" y="21"/>
                  <a:pt x="36" y="21"/>
                </a:cubicBezTo>
                <a:cubicBezTo>
                  <a:pt x="0" y="46"/>
                  <a:pt x="7" y="98"/>
                  <a:pt x="38" y="124"/>
                </a:cubicBezTo>
                <a:cubicBezTo>
                  <a:pt x="52" y="137"/>
                  <a:pt x="71" y="145"/>
                  <a:pt x="91" y="144"/>
                </a:cubicBezTo>
                <a:cubicBezTo>
                  <a:pt x="99" y="144"/>
                  <a:pt x="108" y="141"/>
                  <a:pt x="116" y="137"/>
                </a:cubicBezTo>
                <a:cubicBezTo>
                  <a:pt x="132" y="128"/>
                  <a:pt x="117" y="125"/>
                  <a:pt x="107" y="124"/>
                </a:cubicBezTo>
                <a:cubicBezTo>
                  <a:pt x="103" y="124"/>
                  <a:pt x="99" y="125"/>
                  <a:pt x="96" y="125"/>
                </a:cubicBezTo>
                <a:cubicBezTo>
                  <a:pt x="92" y="125"/>
                  <a:pt x="92" y="121"/>
                  <a:pt x="95" y="120"/>
                </a:cubicBezTo>
                <a:cubicBezTo>
                  <a:pt x="104" y="116"/>
                  <a:pt x="113" y="114"/>
                  <a:pt x="122" y="111"/>
                </a:cubicBezTo>
                <a:cubicBezTo>
                  <a:pt x="128" y="108"/>
                  <a:pt x="140" y="103"/>
                  <a:pt x="135" y="95"/>
                </a:cubicBezTo>
                <a:cubicBezTo>
                  <a:pt x="132" y="91"/>
                  <a:pt x="123" y="89"/>
                  <a:pt x="118" y="90"/>
                </a:cubicBezTo>
                <a:cubicBezTo>
                  <a:pt x="118" y="90"/>
                  <a:pt x="118" y="90"/>
                  <a:pt x="117" y="90"/>
                </a:cubicBezTo>
                <a:cubicBezTo>
                  <a:pt x="111" y="91"/>
                  <a:pt x="104" y="91"/>
                  <a:pt x="97" y="89"/>
                </a:cubicBezTo>
                <a:cubicBezTo>
                  <a:pt x="95" y="88"/>
                  <a:pt x="95" y="85"/>
                  <a:pt x="98" y="85"/>
                </a:cubicBezTo>
                <a:cubicBezTo>
                  <a:pt x="105" y="84"/>
                  <a:pt x="143" y="81"/>
                  <a:pt x="138" y="68"/>
                </a:cubicBezTo>
                <a:cubicBezTo>
                  <a:pt x="133" y="55"/>
                  <a:pt x="110" y="55"/>
                  <a:pt x="99" y="53"/>
                </a:cubicBezTo>
                <a:close/>
              </a:path>
            </a:pathLst>
          </a:custGeom>
          <a:solidFill>
            <a:srgbClr val="F7BC8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3" name="CustomShape 231"/>
          <p:cNvSpPr/>
          <p:nvPr/>
        </p:nvSpPr>
        <p:spPr>
          <a:xfrm>
            <a:off x="2079720" y="3714840"/>
            <a:ext cx="534960" cy="593640"/>
          </a:xfrm>
          <a:custGeom>
            <a:avLst/>
            <a:gdLst/>
            <a:ahLst/>
            <a:cxnLst/>
            <a:rect l="l" t="t" r="r" b="b"/>
            <a:pathLst>
              <a:path w="146" h="162">
                <a:moveTo>
                  <a:pt x="146" y="77"/>
                </a:moveTo>
                <a:cubicBezTo>
                  <a:pt x="145" y="75"/>
                  <a:pt x="145" y="74"/>
                  <a:pt x="145" y="72"/>
                </a:cubicBezTo>
                <a:cubicBezTo>
                  <a:pt x="144" y="71"/>
                  <a:pt x="143" y="69"/>
                  <a:pt x="142" y="67"/>
                </a:cubicBezTo>
                <a:cubicBezTo>
                  <a:pt x="137" y="62"/>
                  <a:pt x="129" y="58"/>
                  <a:pt x="121" y="57"/>
                </a:cubicBezTo>
                <a:cubicBezTo>
                  <a:pt x="132" y="54"/>
                  <a:pt x="141" y="48"/>
                  <a:pt x="134" y="38"/>
                </a:cubicBezTo>
                <a:cubicBezTo>
                  <a:pt x="128" y="29"/>
                  <a:pt x="110" y="30"/>
                  <a:pt x="101" y="30"/>
                </a:cubicBezTo>
                <a:cubicBezTo>
                  <a:pt x="99" y="30"/>
                  <a:pt x="97" y="30"/>
                  <a:pt x="94" y="29"/>
                </a:cubicBezTo>
                <a:cubicBezTo>
                  <a:pt x="103" y="21"/>
                  <a:pt x="114" y="6"/>
                  <a:pt x="100" y="1"/>
                </a:cubicBezTo>
                <a:cubicBezTo>
                  <a:pt x="97" y="0"/>
                  <a:pt x="93" y="0"/>
                  <a:pt x="89" y="1"/>
                </a:cubicBezTo>
                <a:cubicBezTo>
                  <a:pt x="85" y="3"/>
                  <a:pt x="82" y="4"/>
                  <a:pt x="78" y="4"/>
                </a:cubicBezTo>
                <a:cubicBezTo>
                  <a:pt x="75" y="6"/>
                  <a:pt x="71" y="7"/>
                  <a:pt x="69" y="8"/>
                </a:cubicBezTo>
                <a:cubicBezTo>
                  <a:pt x="55" y="13"/>
                  <a:pt x="43" y="19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12" y="36"/>
                  <a:pt x="5" y="65"/>
                  <a:pt x="6" y="83"/>
                </a:cubicBezTo>
                <a:cubicBezTo>
                  <a:pt x="6" y="112"/>
                  <a:pt x="27" y="136"/>
                  <a:pt x="52" y="149"/>
                </a:cubicBezTo>
                <a:cubicBezTo>
                  <a:pt x="74" y="160"/>
                  <a:pt x="103" y="162"/>
                  <a:pt x="124" y="146"/>
                </a:cubicBezTo>
                <a:cubicBezTo>
                  <a:pt x="138" y="136"/>
                  <a:pt x="130" y="130"/>
                  <a:pt x="119" y="127"/>
                </a:cubicBezTo>
                <a:cubicBezTo>
                  <a:pt x="122" y="126"/>
                  <a:pt x="125" y="125"/>
                  <a:pt x="127" y="124"/>
                </a:cubicBezTo>
                <a:cubicBezTo>
                  <a:pt x="134" y="121"/>
                  <a:pt x="142" y="117"/>
                  <a:pt x="144" y="109"/>
                </a:cubicBezTo>
                <a:cubicBezTo>
                  <a:pt x="146" y="100"/>
                  <a:pt x="140" y="94"/>
                  <a:pt x="132" y="92"/>
                </a:cubicBezTo>
                <a:cubicBezTo>
                  <a:pt x="139" y="89"/>
                  <a:pt x="146" y="84"/>
                  <a:pt x="146" y="77"/>
                </a:cubicBezTo>
                <a:close/>
                <a:moveTo>
                  <a:pt x="98" y="92"/>
                </a:moveTo>
                <a:cubicBezTo>
                  <a:pt x="95" y="92"/>
                  <a:pt x="95" y="95"/>
                  <a:pt x="97" y="96"/>
                </a:cubicBezTo>
                <a:cubicBezTo>
                  <a:pt x="104" y="98"/>
                  <a:pt x="111" y="98"/>
                  <a:pt x="117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3" y="96"/>
                  <a:pt x="132" y="98"/>
                  <a:pt x="135" y="102"/>
                </a:cubicBezTo>
                <a:cubicBezTo>
                  <a:pt x="140" y="110"/>
                  <a:pt x="128" y="115"/>
                  <a:pt x="122" y="118"/>
                </a:cubicBezTo>
                <a:cubicBezTo>
                  <a:pt x="113" y="121"/>
                  <a:pt x="104" y="123"/>
                  <a:pt x="95" y="127"/>
                </a:cubicBezTo>
                <a:cubicBezTo>
                  <a:pt x="92" y="128"/>
                  <a:pt x="92" y="132"/>
                  <a:pt x="96" y="132"/>
                </a:cubicBezTo>
                <a:cubicBezTo>
                  <a:pt x="99" y="132"/>
                  <a:pt x="103" y="131"/>
                  <a:pt x="107" y="131"/>
                </a:cubicBezTo>
                <a:cubicBezTo>
                  <a:pt x="117" y="132"/>
                  <a:pt x="132" y="135"/>
                  <a:pt x="116" y="144"/>
                </a:cubicBezTo>
                <a:cubicBezTo>
                  <a:pt x="108" y="148"/>
                  <a:pt x="99" y="151"/>
                  <a:pt x="91" y="151"/>
                </a:cubicBezTo>
                <a:cubicBezTo>
                  <a:pt x="71" y="152"/>
                  <a:pt x="52" y="144"/>
                  <a:pt x="38" y="131"/>
                </a:cubicBezTo>
                <a:cubicBezTo>
                  <a:pt x="7" y="105"/>
                  <a:pt x="0" y="53"/>
                  <a:pt x="36" y="28"/>
                </a:cubicBezTo>
                <a:cubicBezTo>
                  <a:pt x="36" y="28"/>
                  <a:pt x="36" y="27"/>
                  <a:pt x="36" y="27"/>
                </a:cubicBezTo>
                <a:cubicBezTo>
                  <a:pt x="48" y="22"/>
                  <a:pt x="60" y="16"/>
                  <a:pt x="73" y="13"/>
                </a:cubicBezTo>
                <a:cubicBezTo>
                  <a:pt x="77" y="12"/>
                  <a:pt x="88" y="7"/>
                  <a:pt x="92" y="8"/>
                </a:cubicBezTo>
                <a:cubicBezTo>
                  <a:pt x="107" y="14"/>
                  <a:pt x="93" y="24"/>
                  <a:pt x="87" y="29"/>
                </a:cubicBezTo>
                <a:cubicBezTo>
                  <a:pt x="73" y="29"/>
                  <a:pt x="60" y="31"/>
                  <a:pt x="47" y="35"/>
                </a:cubicBezTo>
                <a:cubicBezTo>
                  <a:pt x="45" y="35"/>
                  <a:pt x="45" y="39"/>
                  <a:pt x="47" y="39"/>
                </a:cubicBezTo>
                <a:cubicBezTo>
                  <a:pt x="63" y="37"/>
                  <a:pt x="79" y="36"/>
                  <a:pt x="95" y="37"/>
                </a:cubicBezTo>
                <a:cubicBezTo>
                  <a:pt x="100" y="37"/>
                  <a:pt x="122" y="37"/>
                  <a:pt x="123" y="40"/>
                </a:cubicBezTo>
                <a:cubicBezTo>
                  <a:pt x="128" y="54"/>
                  <a:pt x="103" y="55"/>
                  <a:pt x="97" y="56"/>
                </a:cubicBezTo>
                <a:cubicBezTo>
                  <a:pt x="94" y="56"/>
                  <a:pt x="94" y="60"/>
                  <a:pt x="97" y="60"/>
                </a:cubicBezTo>
                <a:cubicBezTo>
                  <a:pt x="98" y="60"/>
                  <a:pt x="98" y="60"/>
                  <a:pt x="99" y="60"/>
                </a:cubicBezTo>
                <a:cubicBezTo>
                  <a:pt x="110" y="62"/>
                  <a:pt x="133" y="62"/>
                  <a:pt x="138" y="75"/>
                </a:cubicBezTo>
                <a:cubicBezTo>
                  <a:pt x="143" y="88"/>
                  <a:pt x="105" y="91"/>
                  <a:pt x="98" y="92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4" name="CustomShape 232"/>
          <p:cNvSpPr/>
          <p:nvPr/>
        </p:nvSpPr>
        <p:spPr>
          <a:xfrm>
            <a:off x="4543560" y="3627360"/>
            <a:ext cx="484200" cy="574920"/>
          </a:xfrm>
          <a:custGeom>
            <a:avLst/>
            <a:gdLst/>
            <a:ahLst/>
            <a:cxnLst/>
            <a:rect l="l" t="t" r="r" b="b"/>
            <a:pathLst>
              <a:path w="132" h="157">
                <a:moveTo>
                  <a:pt x="85" y="8"/>
                </a:moveTo>
                <a:cubicBezTo>
                  <a:pt x="81" y="6"/>
                  <a:pt x="75" y="4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5" y="2"/>
                  <a:pt x="60" y="1"/>
                  <a:pt x="56" y="0"/>
                </a:cubicBezTo>
                <a:cubicBezTo>
                  <a:pt x="50" y="0"/>
                  <a:pt x="44" y="1"/>
                  <a:pt x="39" y="4"/>
                </a:cubicBezTo>
                <a:cubicBezTo>
                  <a:pt x="33" y="10"/>
                  <a:pt x="32" y="17"/>
                  <a:pt x="36" y="23"/>
                </a:cubicBezTo>
                <a:cubicBezTo>
                  <a:pt x="34" y="23"/>
                  <a:pt x="31" y="24"/>
                  <a:pt x="29" y="24"/>
                </a:cubicBezTo>
                <a:cubicBezTo>
                  <a:pt x="19" y="26"/>
                  <a:pt x="8" y="30"/>
                  <a:pt x="7" y="40"/>
                </a:cubicBezTo>
                <a:cubicBezTo>
                  <a:pt x="5" y="44"/>
                  <a:pt x="5" y="48"/>
                  <a:pt x="9" y="52"/>
                </a:cubicBezTo>
                <a:cubicBezTo>
                  <a:pt x="14" y="56"/>
                  <a:pt x="22" y="56"/>
                  <a:pt x="28" y="57"/>
                </a:cubicBezTo>
                <a:cubicBezTo>
                  <a:pt x="30" y="58"/>
                  <a:pt x="33" y="59"/>
                  <a:pt x="35" y="59"/>
                </a:cubicBezTo>
                <a:cubicBezTo>
                  <a:pt x="25" y="61"/>
                  <a:pt x="14" y="65"/>
                  <a:pt x="7" y="71"/>
                </a:cubicBezTo>
                <a:cubicBezTo>
                  <a:pt x="7" y="72"/>
                  <a:pt x="6" y="72"/>
                  <a:pt x="6" y="73"/>
                </a:cubicBezTo>
                <a:cubicBezTo>
                  <a:pt x="3" y="75"/>
                  <a:pt x="2" y="78"/>
                  <a:pt x="0" y="81"/>
                </a:cubicBezTo>
                <a:cubicBezTo>
                  <a:pt x="0" y="82"/>
                  <a:pt x="0" y="83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2"/>
                  <a:pt x="9" y="96"/>
                  <a:pt x="20" y="98"/>
                </a:cubicBezTo>
                <a:cubicBezTo>
                  <a:pt x="15" y="100"/>
                  <a:pt x="11" y="103"/>
                  <a:pt x="8" y="106"/>
                </a:cubicBezTo>
                <a:cubicBezTo>
                  <a:pt x="6" y="109"/>
                  <a:pt x="2" y="116"/>
                  <a:pt x="5" y="120"/>
                </a:cubicBezTo>
                <a:cubicBezTo>
                  <a:pt x="9" y="125"/>
                  <a:pt x="22" y="125"/>
                  <a:pt x="28" y="125"/>
                </a:cubicBezTo>
                <a:cubicBezTo>
                  <a:pt x="30" y="125"/>
                  <a:pt x="31" y="125"/>
                  <a:pt x="33" y="125"/>
                </a:cubicBezTo>
                <a:cubicBezTo>
                  <a:pt x="26" y="130"/>
                  <a:pt x="21" y="138"/>
                  <a:pt x="24" y="146"/>
                </a:cubicBezTo>
                <a:cubicBezTo>
                  <a:pt x="28" y="155"/>
                  <a:pt x="43" y="157"/>
                  <a:pt x="52" y="157"/>
                </a:cubicBezTo>
                <a:cubicBezTo>
                  <a:pt x="88" y="156"/>
                  <a:pt x="120" y="126"/>
                  <a:pt x="126" y="92"/>
                </a:cubicBezTo>
                <a:cubicBezTo>
                  <a:pt x="132" y="58"/>
                  <a:pt x="116" y="22"/>
                  <a:pt x="85" y="8"/>
                </a:cubicBezTo>
                <a:close/>
                <a:moveTo>
                  <a:pt x="119" y="90"/>
                </a:moveTo>
                <a:cubicBezTo>
                  <a:pt x="116" y="111"/>
                  <a:pt x="103" y="129"/>
                  <a:pt x="85" y="140"/>
                </a:cubicBezTo>
                <a:cubicBezTo>
                  <a:pt x="76" y="145"/>
                  <a:pt x="66" y="149"/>
                  <a:pt x="55" y="150"/>
                </a:cubicBezTo>
                <a:cubicBezTo>
                  <a:pt x="37" y="151"/>
                  <a:pt x="24" y="138"/>
                  <a:pt x="41" y="123"/>
                </a:cubicBezTo>
                <a:cubicBezTo>
                  <a:pt x="47" y="122"/>
                  <a:pt x="52" y="120"/>
                  <a:pt x="57" y="117"/>
                </a:cubicBezTo>
                <a:cubicBezTo>
                  <a:pt x="59" y="116"/>
                  <a:pt x="58" y="114"/>
                  <a:pt x="56" y="115"/>
                </a:cubicBezTo>
                <a:cubicBezTo>
                  <a:pt x="44" y="118"/>
                  <a:pt x="32" y="120"/>
                  <a:pt x="20" y="118"/>
                </a:cubicBezTo>
                <a:cubicBezTo>
                  <a:pt x="17" y="117"/>
                  <a:pt x="14" y="117"/>
                  <a:pt x="13" y="114"/>
                </a:cubicBezTo>
                <a:cubicBezTo>
                  <a:pt x="11" y="111"/>
                  <a:pt x="16" y="108"/>
                  <a:pt x="19" y="106"/>
                </a:cubicBezTo>
                <a:cubicBezTo>
                  <a:pt x="22" y="104"/>
                  <a:pt x="25" y="102"/>
                  <a:pt x="28" y="100"/>
                </a:cubicBezTo>
                <a:cubicBezTo>
                  <a:pt x="36" y="100"/>
                  <a:pt x="44" y="100"/>
                  <a:pt x="48" y="100"/>
                </a:cubicBezTo>
                <a:cubicBezTo>
                  <a:pt x="51" y="100"/>
                  <a:pt x="51" y="97"/>
                  <a:pt x="49" y="96"/>
                </a:cubicBezTo>
                <a:cubicBezTo>
                  <a:pt x="43" y="94"/>
                  <a:pt x="37" y="93"/>
                  <a:pt x="30" y="92"/>
                </a:cubicBezTo>
                <a:cubicBezTo>
                  <a:pt x="24" y="92"/>
                  <a:pt x="0" y="89"/>
                  <a:pt x="12" y="77"/>
                </a:cubicBezTo>
                <a:cubicBezTo>
                  <a:pt x="22" y="67"/>
                  <a:pt x="38" y="68"/>
                  <a:pt x="50" y="62"/>
                </a:cubicBezTo>
                <a:cubicBezTo>
                  <a:pt x="51" y="62"/>
                  <a:pt x="51" y="61"/>
                  <a:pt x="51" y="61"/>
                </a:cubicBezTo>
                <a:cubicBezTo>
                  <a:pt x="51" y="60"/>
                  <a:pt x="51" y="58"/>
                  <a:pt x="49" y="57"/>
                </a:cubicBezTo>
                <a:cubicBezTo>
                  <a:pt x="42" y="55"/>
                  <a:pt x="34" y="53"/>
                  <a:pt x="26" y="52"/>
                </a:cubicBezTo>
                <a:cubicBezTo>
                  <a:pt x="23" y="51"/>
                  <a:pt x="17" y="51"/>
                  <a:pt x="14" y="49"/>
                </a:cubicBezTo>
                <a:cubicBezTo>
                  <a:pt x="11" y="47"/>
                  <a:pt x="11" y="44"/>
                  <a:pt x="11" y="41"/>
                </a:cubicBezTo>
                <a:cubicBezTo>
                  <a:pt x="22" y="22"/>
                  <a:pt x="68" y="29"/>
                  <a:pt x="86" y="29"/>
                </a:cubicBezTo>
                <a:cubicBezTo>
                  <a:pt x="87" y="28"/>
                  <a:pt x="87" y="27"/>
                  <a:pt x="86" y="26"/>
                </a:cubicBezTo>
                <a:cubicBezTo>
                  <a:pt x="72" y="21"/>
                  <a:pt x="56" y="21"/>
                  <a:pt x="40" y="23"/>
                </a:cubicBezTo>
                <a:cubicBezTo>
                  <a:pt x="40" y="23"/>
                  <a:pt x="40" y="23"/>
                  <a:pt x="40" y="22"/>
                </a:cubicBezTo>
                <a:cubicBezTo>
                  <a:pt x="45" y="9"/>
                  <a:pt x="54" y="4"/>
                  <a:pt x="65" y="8"/>
                </a:cubicBezTo>
                <a:cubicBezTo>
                  <a:pt x="69" y="9"/>
                  <a:pt x="73" y="10"/>
                  <a:pt x="77" y="12"/>
                </a:cubicBezTo>
                <a:cubicBezTo>
                  <a:pt x="86" y="15"/>
                  <a:pt x="96" y="20"/>
                  <a:pt x="103" y="27"/>
                </a:cubicBezTo>
                <a:cubicBezTo>
                  <a:pt x="117" y="42"/>
                  <a:pt x="123" y="70"/>
                  <a:pt x="119" y="90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3 Elipse"/>
          <p:cNvSpPr/>
          <p:nvPr/>
        </p:nvSpPr>
        <p:spPr>
          <a:xfrm>
            <a:off x="2544840" y="3533760"/>
            <a:ext cx="1998720" cy="13366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2544840" y="3676325"/>
            <a:ext cx="2208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rgbClr val="00B0F0"/>
                </a:solidFill>
              </a:rPr>
              <a:t>Contar hasta 10 usando una cinta numerada </a:t>
            </a:r>
            <a:endParaRPr lang="es-CL" sz="2000" dirty="0">
              <a:solidFill>
                <a:srgbClr val="00B0F0"/>
              </a:solidFill>
            </a:endParaRPr>
          </a:p>
        </p:txBody>
      </p:sp>
      <p:pic>
        <p:nvPicPr>
          <p:cNvPr id="2" name="d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6422" y="2971920"/>
            <a:ext cx="1116636" cy="1116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CustomShape 1"/>
          <p:cNvSpPr/>
          <p:nvPr/>
        </p:nvSpPr>
        <p:spPr>
          <a:xfrm>
            <a:off x="2894040" y="1083032"/>
            <a:ext cx="6246720" cy="999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1" spc="-1" dirty="0" smtClean="0">
                <a:solidFill>
                  <a:srgbClr val="A6A6A6"/>
                </a:solidFill>
                <a:latin typeface="Hind"/>
              </a:rPr>
              <a:t>Contemos en la </a:t>
            </a:r>
            <a:r>
              <a:rPr lang="es-CO" sz="5400" b="1" spc="-1" dirty="0" smtClean="0">
                <a:solidFill>
                  <a:srgbClr val="FFFF00"/>
                </a:solidFill>
                <a:latin typeface="Hind"/>
              </a:rPr>
              <a:t>cinta numerada </a:t>
            </a:r>
            <a:endParaRPr lang="en-US" sz="5400" b="0" strike="noStrike" spc="-1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993" name="Imagen 222"/>
          <p:cNvPicPr/>
          <p:nvPr/>
        </p:nvPicPr>
        <p:blipFill>
          <a:blip r:embed="rId4"/>
          <a:stretch/>
        </p:blipFill>
        <p:spPr>
          <a:xfrm>
            <a:off x="-3111480" y="5910120"/>
            <a:ext cx="11410920" cy="2936880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4"/>
          <a:stretch/>
        </p:blipFill>
        <p:spPr>
          <a:xfrm rot="21051600">
            <a:off x="4128840" y="5672160"/>
            <a:ext cx="11412360" cy="2936880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5"/>
          <a:stretch/>
        </p:blipFill>
        <p:spPr>
          <a:xfrm>
            <a:off x="8918640" y="-103320"/>
            <a:ext cx="3273480" cy="3260880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6"/>
          <a:stretch/>
        </p:blipFill>
        <p:spPr>
          <a:xfrm rot="11175000">
            <a:off x="-608040" y="-275040"/>
            <a:ext cx="3538440" cy="3605400"/>
          </a:xfrm>
          <a:prstGeom prst="rect">
            <a:avLst/>
          </a:prstGeom>
          <a:ln>
            <a:noFill/>
          </a:ln>
        </p:spPr>
      </p:pic>
      <p:sp>
        <p:nvSpPr>
          <p:cNvPr id="998" name="CustomShape 4"/>
          <p:cNvSpPr/>
          <p:nvPr/>
        </p:nvSpPr>
        <p:spPr>
          <a:xfrm>
            <a:off x="2755192" y="2679077"/>
            <a:ext cx="2425680" cy="833178"/>
          </a:xfrm>
          <a:custGeom>
            <a:avLst/>
            <a:gdLst/>
            <a:ahLst/>
            <a:cxnLst/>
            <a:rect l="0" t="0" r="r" b="b"/>
            <a:pathLst>
              <a:path w="6740" h="1801">
                <a:moveTo>
                  <a:pt x="300" y="0"/>
                </a:moveTo>
                <a:lnTo>
                  <a:pt x="300" y="0"/>
                </a:lnTo>
                <a:cubicBezTo>
                  <a:pt x="247" y="0"/>
                  <a:pt x="196" y="14"/>
                  <a:pt x="150" y="40"/>
                </a:cubicBezTo>
                <a:cubicBezTo>
                  <a:pt x="104" y="67"/>
                  <a:pt x="67" y="104"/>
                  <a:pt x="40" y="150"/>
                </a:cubicBezTo>
                <a:cubicBezTo>
                  <a:pt x="14" y="196"/>
                  <a:pt x="0" y="247"/>
                  <a:pt x="0" y="300"/>
                </a:cubicBezTo>
                <a:lnTo>
                  <a:pt x="0" y="1500"/>
                </a:lnTo>
                <a:lnTo>
                  <a:pt x="0" y="1500"/>
                </a:lnTo>
                <a:cubicBezTo>
                  <a:pt x="0" y="1553"/>
                  <a:pt x="14" y="1604"/>
                  <a:pt x="40" y="1650"/>
                </a:cubicBezTo>
                <a:cubicBezTo>
                  <a:pt x="67" y="1696"/>
                  <a:pt x="104" y="1733"/>
                  <a:pt x="150" y="1760"/>
                </a:cubicBezTo>
                <a:cubicBezTo>
                  <a:pt x="196" y="1786"/>
                  <a:pt x="247" y="1800"/>
                  <a:pt x="300" y="1800"/>
                </a:cubicBezTo>
                <a:lnTo>
                  <a:pt x="6439" y="1800"/>
                </a:lnTo>
                <a:lnTo>
                  <a:pt x="6439" y="1800"/>
                </a:lnTo>
                <a:cubicBezTo>
                  <a:pt x="6492" y="1800"/>
                  <a:pt x="6543" y="1786"/>
                  <a:pt x="6589" y="1760"/>
                </a:cubicBezTo>
                <a:cubicBezTo>
                  <a:pt x="6635" y="1733"/>
                  <a:pt x="6672" y="1696"/>
                  <a:pt x="6699" y="1650"/>
                </a:cubicBezTo>
                <a:cubicBezTo>
                  <a:pt x="6725" y="1604"/>
                  <a:pt x="6739" y="1553"/>
                  <a:pt x="6739" y="1500"/>
                </a:cubicBezTo>
                <a:lnTo>
                  <a:pt x="6739" y="300"/>
                </a:lnTo>
                <a:lnTo>
                  <a:pt x="6739" y="300"/>
                </a:lnTo>
                <a:lnTo>
                  <a:pt x="6739" y="300"/>
                </a:lnTo>
                <a:cubicBezTo>
                  <a:pt x="6739" y="247"/>
                  <a:pt x="6725" y="196"/>
                  <a:pt x="6699" y="150"/>
                </a:cubicBezTo>
                <a:cubicBezTo>
                  <a:pt x="6672" y="104"/>
                  <a:pt x="6635" y="67"/>
                  <a:pt x="6589" y="40"/>
                </a:cubicBezTo>
                <a:cubicBezTo>
                  <a:pt x="6543" y="14"/>
                  <a:pt x="6492" y="0"/>
                  <a:pt x="6439" y="0"/>
                </a:cubicBezTo>
                <a:lnTo>
                  <a:pt x="300" y="0"/>
                </a:lnTo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9" name="CustomShape 5"/>
          <p:cNvSpPr/>
          <p:nvPr/>
        </p:nvSpPr>
        <p:spPr>
          <a:xfrm>
            <a:off x="7283005" y="2637455"/>
            <a:ext cx="2425680" cy="874800"/>
          </a:xfrm>
          <a:custGeom>
            <a:avLst/>
            <a:gdLst/>
            <a:ahLst/>
            <a:cxnLst/>
            <a:rect l="0" t="0" r="r" b="b"/>
            <a:pathLst>
              <a:path w="6740" h="1801">
                <a:moveTo>
                  <a:pt x="300" y="0"/>
                </a:moveTo>
                <a:lnTo>
                  <a:pt x="300" y="0"/>
                </a:lnTo>
                <a:cubicBezTo>
                  <a:pt x="247" y="0"/>
                  <a:pt x="196" y="14"/>
                  <a:pt x="150" y="40"/>
                </a:cubicBezTo>
                <a:cubicBezTo>
                  <a:pt x="104" y="67"/>
                  <a:pt x="67" y="104"/>
                  <a:pt x="40" y="150"/>
                </a:cubicBezTo>
                <a:cubicBezTo>
                  <a:pt x="14" y="196"/>
                  <a:pt x="0" y="247"/>
                  <a:pt x="0" y="300"/>
                </a:cubicBezTo>
                <a:lnTo>
                  <a:pt x="0" y="1500"/>
                </a:lnTo>
                <a:lnTo>
                  <a:pt x="0" y="1500"/>
                </a:lnTo>
                <a:cubicBezTo>
                  <a:pt x="0" y="1553"/>
                  <a:pt x="14" y="1604"/>
                  <a:pt x="40" y="1650"/>
                </a:cubicBezTo>
                <a:cubicBezTo>
                  <a:pt x="67" y="1696"/>
                  <a:pt x="104" y="1733"/>
                  <a:pt x="150" y="1760"/>
                </a:cubicBezTo>
                <a:cubicBezTo>
                  <a:pt x="196" y="1786"/>
                  <a:pt x="247" y="1800"/>
                  <a:pt x="300" y="1800"/>
                </a:cubicBezTo>
                <a:lnTo>
                  <a:pt x="6439" y="1800"/>
                </a:lnTo>
                <a:lnTo>
                  <a:pt x="6439" y="1800"/>
                </a:lnTo>
                <a:cubicBezTo>
                  <a:pt x="6492" y="1800"/>
                  <a:pt x="6543" y="1786"/>
                  <a:pt x="6589" y="1760"/>
                </a:cubicBezTo>
                <a:cubicBezTo>
                  <a:pt x="6635" y="1733"/>
                  <a:pt x="6672" y="1696"/>
                  <a:pt x="6699" y="1650"/>
                </a:cubicBezTo>
                <a:cubicBezTo>
                  <a:pt x="6725" y="1604"/>
                  <a:pt x="6739" y="1553"/>
                  <a:pt x="6739" y="1500"/>
                </a:cubicBezTo>
                <a:lnTo>
                  <a:pt x="6739" y="300"/>
                </a:lnTo>
                <a:lnTo>
                  <a:pt x="6739" y="300"/>
                </a:lnTo>
                <a:lnTo>
                  <a:pt x="6739" y="300"/>
                </a:lnTo>
                <a:cubicBezTo>
                  <a:pt x="6739" y="247"/>
                  <a:pt x="6725" y="196"/>
                  <a:pt x="6699" y="150"/>
                </a:cubicBezTo>
                <a:cubicBezTo>
                  <a:pt x="6672" y="104"/>
                  <a:pt x="6635" y="67"/>
                  <a:pt x="6589" y="40"/>
                </a:cubicBezTo>
                <a:cubicBezTo>
                  <a:pt x="6543" y="14"/>
                  <a:pt x="6492" y="0"/>
                  <a:pt x="6439" y="0"/>
                </a:cubicBezTo>
                <a:lnTo>
                  <a:pt x="300" y="0"/>
                </a:lnTo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1" name="CustomShape 7"/>
          <p:cNvSpPr/>
          <p:nvPr/>
        </p:nvSpPr>
        <p:spPr>
          <a:xfrm>
            <a:off x="2280370" y="2909018"/>
            <a:ext cx="3240360" cy="384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3200" b="1" spc="-1" dirty="0" smtClean="0">
                <a:solidFill>
                  <a:srgbClr val="FFFFFF"/>
                </a:solidFill>
                <a:latin typeface="Hind"/>
              </a:rPr>
              <a:t>¿QUÉ ES?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2" name="CustomShape 8"/>
          <p:cNvSpPr/>
          <p:nvPr/>
        </p:nvSpPr>
        <p:spPr>
          <a:xfrm>
            <a:off x="7190125" y="2679077"/>
            <a:ext cx="2611440" cy="8331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spcBef>
                <a:spcPts val="2398"/>
              </a:spcBef>
            </a:pPr>
            <a:r>
              <a:rPr lang="es-CO" sz="2400" b="1" spc="-1" dirty="0" smtClean="0">
                <a:solidFill>
                  <a:srgbClr val="FFFFFF"/>
                </a:solidFill>
                <a:latin typeface="Hind"/>
              </a:rPr>
              <a:t>¿PARA QUE SIRVE?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08" y="3869783"/>
            <a:ext cx="4416438" cy="9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4" b="28492"/>
          <a:stretch/>
        </p:blipFill>
        <p:spPr bwMode="auto">
          <a:xfrm>
            <a:off x="6422880" y="3802366"/>
            <a:ext cx="5095875" cy="1190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64888" r="21517" b="28893"/>
          <a:stretch/>
        </p:blipFill>
        <p:spPr bwMode="auto">
          <a:xfrm>
            <a:off x="1441091" y="4946747"/>
            <a:ext cx="4705350" cy="583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d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12600" y="2082089"/>
            <a:ext cx="816242" cy="816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92" y="1263806"/>
            <a:ext cx="4667456" cy="500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" name="CustomShape 2"/>
          <p:cNvSpPr/>
          <p:nvPr/>
        </p:nvSpPr>
        <p:spPr>
          <a:xfrm>
            <a:off x="3720530" y="2420888"/>
            <a:ext cx="2448272" cy="2592288"/>
          </a:xfrm>
          <a:custGeom>
            <a:avLst/>
            <a:gdLst/>
            <a:ahLst/>
            <a:cxnLst/>
            <a:rect l="l" t="t" r="r" b="b"/>
            <a:pathLst>
              <a:path w="58" h="63">
                <a:moveTo>
                  <a:pt x="40" y="11"/>
                </a:moveTo>
                <a:cubicBezTo>
                  <a:pt x="39" y="10"/>
                  <a:pt x="39" y="10"/>
                  <a:pt x="39" y="9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3"/>
                  <a:pt x="44" y="4"/>
                </a:cubicBezTo>
                <a:cubicBezTo>
                  <a:pt x="44" y="4"/>
                  <a:pt x="44" y="5"/>
                  <a:pt x="44" y="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lose/>
                <a:moveTo>
                  <a:pt x="17" y="47"/>
                </a:move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4"/>
                  <a:pt x="15" y="54"/>
                </a:cubicBezTo>
                <a:cubicBezTo>
                  <a:pt x="15" y="54"/>
                  <a:pt x="15" y="54"/>
                  <a:pt x="1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7"/>
                </a:cubicBezTo>
                <a:cubicBezTo>
                  <a:pt x="18" y="47"/>
                  <a:pt x="18" y="47"/>
                  <a:pt x="17" y="47"/>
                </a:cubicBezTo>
                <a:close/>
                <a:moveTo>
                  <a:pt x="48" y="19"/>
                </a:moveTo>
                <a:cubicBezTo>
                  <a:pt x="49" y="19"/>
                  <a:pt x="49" y="19"/>
                  <a:pt x="49" y="19"/>
                </a:cubicBezTo>
                <a:cubicBezTo>
                  <a:pt x="54" y="16"/>
                  <a:pt x="54" y="16"/>
                  <a:pt x="54" y="16"/>
                </a:cubicBezTo>
                <a:cubicBezTo>
                  <a:pt x="55" y="15"/>
                  <a:pt x="55" y="15"/>
                  <a:pt x="54" y="14"/>
                </a:cubicBezTo>
                <a:cubicBezTo>
                  <a:pt x="54" y="14"/>
                  <a:pt x="54" y="14"/>
                  <a:pt x="53" y="14"/>
                </a:cubicBezTo>
                <a:cubicBezTo>
                  <a:pt x="48" y="17"/>
                  <a:pt x="48" y="17"/>
                  <a:pt x="48" y="17"/>
                </a:cubicBezTo>
                <a:cubicBezTo>
                  <a:pt x="47" y="17"/>
                  <a:pt x="47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lose/>
                <a:moveTo>
                  <a:pt x="10" y="39"/>
                </a:moveTo>
                <a:cubicBezTo>
                  <a:pt x="5" y="42"/>
                  <a:pt x="5" y="42"/>
                  <a:pt x="5" y="42"/>
                </a:cubicBezTo>
                <a:cubicBezTo>
                  <a:pt x="4" y="42"/>
                  <a:pt x="4" y="43"/>
                  <a:pt x="4" y="43"/>
                </a:cubicBezTo>
                <a:cubicBezTo>
                  <a:pt x="4" y="44"/>
                  <a:pt x="5" y="44"/>
                  <a:pt x="5" y="44"/>
                </a:cubicBezTo>
                <a:cubicBezTo>
                  <a:pt x="5" y="44"/>
                  <a:pt x="5" y="44"/>
                  <a:pt x="6" y="44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0"/>
                  <a:pt x="11" y="40"/>
                  <a:pt x="11" y="39"/>
                </a:cubicBezTo>
                <a:cubicBezTo>
                  <a:pt x="11" y="39"/>
                  <a:pt x="10" y="39"/>
                  <a:pt x="10" y="39"/>
                </a:cubicBezTo>
                <a:close/>
                <a:moveTo>
                  <a:pt x="57" y="28"/>
                </a:moveTo>
                <a:cubicBezTo>
                  <a:pt x="51" y="28"/>
                  <a:pt x="51" y="28"/>
                  <a:pt x="51" y="28"/>
                </a:cubicBezTo>
                <a:cubicBezTo>
                  <a:pt x="51" y="28"/>
                  <a:pt x="50" y="28"/>
                  <a:pt x="50" y="29"/>
                </a:cubicBezTo>
                <a:cubicBezTo>
                  <a:pt x="50" y="29"/>
                  <a:pt x="51" y="30"/>
                  <a:pt x="51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29"/>
                  <a:pt x="58" y="29"/>
                </a:cubicBezTo>
                <a:cubicBezTo>
                  <a:pt x="58" y="28"/>
                  <a:pt x="58" y="28"/>
                  <a:pt x="57" y="28"/>
                </a:cubicBezTo>
                <a:close/>
                <a:moveTo>
                  <a:pt x="8" y="29"/>
                </a:moveTo>
                <a:cubicBezTo>
                  <a:pt x="8" y="28"/>
                  <a:pt x="8" y="28"/>
                  <a:pt x="7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0" y="28"/>
                  <a:pt x="0" y="29"/>
                </a:cubicBezTo>
                <a:cubicBezTo>
                  <a:pt x="0" y="29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29"/>
                  <a:pt x="8" y="29"/>
                </a:cubicBezTo>
                <a:close/>
                <a:moveTo>
                  <a:pt x="49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40"/>
                  <a:pt x="47" y="40"/>
                  <a:pt x="48" y="41"/>
                </a:cubicBezTo>
                <a:cubicBezTo>
                  <a:pt x="53" y="44"/>
                  <a:pt x="53" y="44"/>
                  <a:pt x="53" y="44"/>
                </a:cubicBezTo>
                <a:cubicBezTo>
                  <a:pt x="53" y="44"/>
                  <a:pt x="53" y="44"/>
                  <a:pt x="54" y="44"/>
                </a:cubicBezTo>
                <a:cubicBezTo>
                  <a:pt x="54" y="44"/>
                  <a:pt x="54" y="44"/>
                  <a:pt x="54" y="43"/>
                </a:cubicBezTo>
                <a:cubicBezTo>
                  <a:pt x="55" y="43"/>
                  <a:pt x="55" y="42"/>
                  <a:pt x="54" y="42"/>
                </a:cubicBezTo>
                <a:lnTo>
                  <a:pt x="49" y="39"/>
                </a:lnTo>
                <a:close/>
                <a:moveTo>
                  <a:pt x="6" y="14"/>
                </a:moveTo>
                <a:cubicBezTo>
                  <a:pt x="5" y="14"/>
                  <a:pt x="4" y="14"/>
                  <a:pt x="4" y="14"/>
                </a:cubicBezTo>
                <a:cubicBezTo>
                  <a:pt x="4" y="15"/>
                  <a:pt x="4" y="15"/>
                  <a:pt x="5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8"/>
                </a:cubicBezTo>
                <a:cubicBezTo>
                  <a:pt x="11" y="18"/>
                  <a:pt x="11" y="17"/>
                  <a:pt x="11" y="17"/>
                </a:cubicBezTo>
                <a:lnTo>
                  <a:pt x="6" y="14"/>
                </a:lnTo>
                <a:close/>
                <a:moveTo>
                  <a:pt x="41" y="47"/>
                </a:moveTo>
                <a:cubicBezTo>
                  <a:pt x="41" y="47"/>
                  <a:pt x="40" y="47"/>
                  <a:pt x="40" y="47"/>
                </a:cubicBezTo>
                <a:cubicBezTo>
                  <a:pt x="39" y="47"/>
                  <a:pt x="39" y="48"/>
                  <a:pt x="39" y="48"/>
                </a:cubicBezTo>
                <a:cubicBezTo>
                  <a:pt x="42" y="54"/>
                  <a:pt x="42" y="54"/>
                  <a:pt x="42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4" y="54"/>
                  <a:pt x="44" y="54"/>
                </a:cubicBezTo>
                <a:cubicBezTo>
                  <a:pt x="44" y="54"/>
                  <a:pt x="44" y="53"/>
                  <a:pt x="44" y="53"/>
                </a:cubicBezTo>
                <a:lnTo>
                  <a:pt x="41" y="47"/>
                </a:lnTo>
                <a:close/>
                <a:moveTo>
                  <a:pt x="17" y="10"/>
                </a:moveTo>
                <a:cubicBezTo>
                  <a:pt x="18" y="10"/>
                  <a:pt x="18" y="11"/>
                  <a:pt x="18" y="11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0"/>
                  <a:pt x="19" y="10"/>
                  <a:pt x="19" y="9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5" y="3"/>
                  <a:pt x="15" y="4"/>
                </a:cubicBezTo>
                <a:cubicBezTo>
                  <a:pt x="14" y="4"/>
                  <a:pt x="14" y="5"/>
                  <a:pt x="14" y="5"/>
                </a:cubicBezTo>
                <a:lnTo>
                  <a:pt x="17" y="10"/>
                </a:lnTo>
                <a:close/>
                <a:moveTo>
                  <a:pt x="29" y="8"/>
                </a:moveTo>
                <a:cubicBezTo>
                  <a:pt x="30" y="8"/>
                  <a:pt x="30" y="7"/>
                  <a:pt x="30" y="7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7"/>
                  <a:pt x="29" y="8"/>
                  <a:pt x="29" y="8"/>
                </a:cubicBezTo>
                <a:close/>
                <a:moveTo>
                  <a:pt x="45" y="29"/>
                </a:moveTo>
                <a:cubicBezTo>
                  <a:pt x="45" y="33"/>
                  <a:pt x="44" y="38"/>
                  <a:pt x="40" y="41"/>
                </a:cubicBezTo>
                <a:cubicBezTo>
                  <a:pt x="38" y="43"/>
                  <a:pt x="37" y="46"/>
                  <a:pt x="37" y="47"/>
                </a:cubicBezTo>
                <a:cubicBezTo>
                  <a:pt x="38" y="48"/>
                  <a:pt x="38" y="48"/>
                  <a:pt x="38" y="49"/>
                </a:cubicBezTo>
                <a:cubicBezTo>
                  <a:pt x="38" y="50"/>
                  <a:pt x="38" y="50"/>
                  <a:pt x="37" y="51"/>
                </a:cubicBezTo>
                <a:cubicBezTo>
                  <a:pt x="38" y="51"/>
                  <a:pt x="38" y="51"/>
                  <a:pt x="38" y="52"/>
                </a:cubicBezTo>
                <a:cubicBezTo>
                  <a:pt x="38" y="53"/>
                  <a:pt x="38" y="53"/>
                  <a:pt x="37" y="53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6"/>
                  <a:pt x="38" y="56"/>
                  <a:pt x="37" y="56"/>
                </a:cubicBezTo>
                <a:cubicBezTo>
                  <a:pt x="38" y="57"/>
                  <a:pt x="38" y="57"/>
                  <a:pt x="38" y="58"/>
                </a:cubicBezTo>
                <a:cubicBezTo>
                  <a:pt x="38" y="59"/>
                  <a:pt x="37" y="60"/>
                  <a:pt x="35" y="60"/>
                </a:cubicBezTo>
                <a:cubicBezTo>
                  <a:pt x="35" y="60"/>
                  <a:pt x="35" y="61"/>
                  <a:pt x="35" y="61"/>
                </a:cubicBezTo>
                <a:cubicBezTo>
                  <a:pt x="35" y="63"/>
                  <a:pt x="33" y="63"/>
                  <a:pt x="31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3" y="63"/>
                  <a:pt x="23" y="61"/>
                </a:cubicBezTo>
                <a:cubicBezTo>
                  <a:pt x="23" y="61"/>
                  <a:pt x="23" y="60"/>
                  <a:pt x="23" y="60"/>
                </a:cubicBezTo>
                <a:cubicBezTo>
                  <a:pt x="22" y="60"/>
                  <a:pt x="21" y="59"/>
                  <a:pt x="21" y="58"/>
                </a:cubicBezTo>
                <a:cubicBezTo>
                  <a:pt x="21" y="57"/>
                  <a:pt x="21" y="57"/>
                  <a:pt x="22" y="56"/>
                </a:cubicBezTo>
                <a:cubicBezTo>
                  <a:pt x="21" y="56"/>
                  <a:pt x="21" y="56"/>
                  <a:pt x="21" y="55"/>
                </a:cubicBezTo>
                <a:cubicBezTo>
                  <a:pt x="21" y="54"/>
                  <a:pt x="21" y="54"/>
                  <a:pt x="22" y="53"/>
                </a:cubicBezTo>
                <a:cubicBezTo>
                  <a:pt x="21" y="53"/>
                  <a:pt x="21" y="53"/>
                  <a:pt x="21" y="52"/>
                </a:cubicBezTo>
                <a:cubicBezTo>
                  <a:pt x="21" y="51"/>
                  <a:pt x="21" y="51"/>
                  <a:pt x="22" y="51"/>
                </a:cubicBezTo>
                <a:cubicBezTo>
                  <a:pt x="21" y="50"/>
                  <a:pt x="21" y="50"/>
                  <a:pt x="21" y="49"/>
                </a:cubicBezTo>
                <a:cubicBezTo>
                  <a:pt x="21" y="48"/>
                  <a:pt x="21" y="48"/>
                  <a:pt x="22" y="47"/>
                </a:cubicBezTo>
                <a:cubicBezTo>
                  <a:pt x="22" y="46"/>
                  <a:pt x="21" y="43"/>
                  <a:pt x="18" y="41"/>
                </a:cubicBezTo>
                <a:cubicBezTo>
                  <a:pt x="15" y="38"/>
                  <a:pt x="13" y="33"/>
                  <a:pt x="13" y="29"/>
                </a:cubicBezTo>
                <a:cubicBezTo>
                  <a:pt x="13" y="20"/>
                  <a:pt x="20" y="13"/>
                  <a:pt x="29" y="13"/>
                </a:cubicBezTo>
                <a:cubicBezTo>
                  <a:pt x="38" y="13"/>
                  <a:pt x="45" y="20"/>
                  <a:pt x="45" y="29"/>
                </a:cubicBezTo>
                <a:close/>
                <a:moveTo>
                  <a:pt x="33" y="61"/>
                </a:moveTo>
                <a:cubicBezTo>
                  <a:pt x="33" y="61"/>
                  <a:pt x="32" y="60"/>
                  <a:pt x="31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6" y="60"/>
                  <a:pt x="26" y="61"/>
                  <a:pt x="25" y="61"/>
                </a:cubicBezTo>
                <a:cubicBezTo>
                  <a:pt x="26" y="61"/>
                  <a:pt x="26" y="61"/>
                  <a:pt x="28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1"/>
                  <a:pt x="33" y="61"/>
                </a:cubicBezTo>
                <a:close/>
                <a:moveTo>
                  <a:pt x="34" y="57"/>
                </a:moveTo>
                <a:cubicBezTo>
                  <a:pt x="25" y="57"/>
                  <a:pt x="25" y="57"/>
                  <a:pt x="25" y="57"/>
                </a:cubicBezTo>
                <a:cubicBezTo>
                  <a:pt x="24" y="57"/>
                  <a:pt x="23" y="58"/>
                  <a:pt x="23" y="58"/>
                </a:cubicBezTo>
                <a:cubicBezTo>
                  <a:pt x="23" y="58"/>
                  <a:pt x="24" y="58"/>
                  <a:pt x="25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35" y="58"/>
                  <a:pt x="35" y="58"/>
                  <a:pt x="36" y="58"/>
                </a:cubicBezTo>
                <a:cubicBezTo>
                  <a:pt x="35" y="58"/>
                  <a:pt x="35" y="57"/>
                  <a:pt x="34" y="57"/>
                </a:cubicBezTo>
                <a:close/>
                <a:moveTo>
                  <a:pt x="34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4" y="54"/>
                  <a:pt x="23" y="55"/>
                  <a:pt x="23" y="55"/>
                </a:cubicBezTo>
                <a:cubicBezTo>
                  <a:pt x="23" y="55"/>
                  <a:pt x="24" y="55"/>
                  <a:pt x="2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6" y="55"/>
                </a:cubicBezTo>
                <a:cubicBezTo>
                  <a:pt x="35" y="55"/>
                  <a:pt x="35" y="54"/>
                  <a:pt x="34" y="54"/>
                </a:cubicBezTo>
                <a:close/>
                <a:moveTo>
                  <a:pt x="34" y="52"/>
                </a:moveTo>
                <a:cubicBezTo>
                  <a:pt x="25" y="52"/>
                  <a:pt x="25" y="52"/>
                  <a:pt x="25" y="52"/>
                </a:cubicBezTo>
                <a:cubicBezTo>
                  <a:pt x="24" y="52"/>
                  <a:pt x="23" y="52"/>
                  <a:pt x="23" y="52"/>
                </a:cubicBezTo>
                <a:cubicBezTo>
                  <a:pt x="23" y="52"/>
                  <a:pt x="24" y="52"/>
                  <a:pt x="2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5" y="52"/>
                  <a:pt x="35" y="52"/>
                  <a:pt x="36" y="52"/>
                </a:cubicBezTo>
                <a:cubicBezTo>
                  <a:pt x="35" y="52"/>
                  <a:pt x="35" y="52"/>
                  <a:pt x="34" y="52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6" y="49"/>
                </a:cubicBezTo>
                <a:cubicBezTo>
                  <a:pt x="35" y="49"/>
                  <a:pt x="35" y="49"/>
                  <a:pt x="34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49"/>
                  <a:pt x="23" y="49"/>
                </a:cubicBezTo>
                <a:cubicBezTo>
                  <a:pt x="23" y="49"/>
                  <a:pt x="24" y="50"/>
                  <a:pt x="25" y="50"/>
                </a:cubicBezTo>
                <a:lnTo>
                  <a:pt x="34" y="50"/>
                </a:lnTo>
                <a:close/>
                <a:moveTo>
                  <a:pt x="43" y="29"/>
                </a:moveTo>
                <a:cubicBezTo>
                  <a:pt x="43" y="21"/>
                  <a:pt x="37" y="15"/>
                  <a:pt x="29" y="15"/>
                </a:cubicBezTo>
                <a:cubicBezTo>
                  <a:pt x="22" y="15"/>
                  <a:pt x="15" y="21"/>
                  <a:pt x="15" y="29"/>
                </a:cubicBezTo>
                <a:cubicBezTo>
                  <a:pt x="15" y="33"/>
                  <a:pt x="17" y="36"/>
                  <a:pt x="20" y="39"/>
                </a:cubicBezTo>
                <a:cubicBezTo>
                  <a:pt x="22" y="42"/>
                  <a:pt x="23" y="44"/>
                  <a:pt x="2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4" y="31"/>
                  <a:pt x="24" y="31"/>
                </a:cubicBezTo>
                <a:cubicBezTo>
                  <a:pt x="25" y="31"/>
                  <a:pt x="25" y="31"/>
                  <a:pt x="25" y="32"/>
                </a:cubicBezTo>
                <a:cubicBezTo>
                  <a:pt x="28" y="47"/>
                  <a:pt x="28" y="47"/>
                  <a:pt x="28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1"/>
                  <a:pt x="34" y="31"/>
                  <a:pt x="35" y="31"/>
                </a:cubicBezTo>
                <a:cubicBezTo>
                  <a:pt x="35" y="31"/>
                  <a:pt x="35" y="32"/>
                  <a:pt x="35" y="32"/>
                </a:cubicBezTo>
                <a:cubicBezTo>
                  <a:pt x="33" y="47"/>
                  <a:pt x="33" y="47"/>
                  <a:pt x="33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4"/>
                  <a:pt x="37" y="42"/>
                  <a:pt x="39" y="39"/>
                </a:cubicBezTo>
                <a:cubicBezTo>
                  <a:pt x="42" y="36"/>
                  <a:pt x="43" y="33"/>
                  <a:pt x="43" y="29"/>
                </a:cubicBezTo>
                <a:close/>
              </a:path>
            </a:pathLst>
          </a:custGeom>
          <a:solidFill>
            <a:srgbClr val="ED7D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sz="2800" dirty="0" smtClean="0"/>
              <a:t>¿Cómo </a:t>
            </a:r>
          </a:p>
          <a:p>
            <a:pPr algn="ctr"/>
            <a:r>
              <a:rPr lang="es-CL" sz="2800" dirty="0" smtClean="0"/>
              <a:t>se usa?</a:t>
            </a:r>
            <a:endParaRPr lang="es-CL" sz="2800" dirty="0"/>
          </a:p>
        </p:txBody>
      </p:sp>
      <p:pic>
        <p:nvPicPr>
          <p:cNvPr id="477" name="Imagen 1"/>
          <p:cNvPicPr/>
          <p:nvPr/>
        </p:nvPicPr>
        <p:blipFill>
          <a:blip r:embed="rId5"/>
          <a:stretch/>
        </p:blipFill>
        <p:spPr>
          <a:xfrm>
            <a:off x="963720" y="-130320"/>
            <a:ext cx="3392280" cy="3380040"/>
          </a:xfrm>
          <a:prstGeom prst="rect">
            <a:avLst/>
          </a:prstGeom>
          <a:ln>
            <a:noFill/>
          </a:ln>
        </p:spPr>
      </p:pic>
      <p:pic>
        <p:nvPicPr>
          <p:cNvPr id="478" name="Imagen 122"/>
          <p:cNvPicPr/>
          <p:nvPr/>
        </p:nvPicPr>
        <p:blipFill>
          <a:blip r:embed="rId6"/>
          <a:stretch/>
        </p:blipFill>
        <p:spPr>
          <a:xfrm>
            <a:off x="-1079640" y="6261120"/>
            <a:ext cx="8391600" cy="2160720"/>
          </a:xfrm>
          <a:prstGeom prst="rect">
            <a:avLst/>
          </a:prstGeom>
          <a:ln>
            <a:noFill/>
          </a:ln>
        </p:spPr>
      </p:pic>
      <p:pic>
        <p:nvPicPr>
          <p:cNvPr id="479" name="Imagen 123"/>
          <p:cNvPicPr/>
          <p:nvPr/>
        </p:nvPicPr>
        <p:blipFill>
          <a:blip r:embed="rId6"/>
          <a:stretch/>
        </p:blipFill>
        <p:spPr>
          <a:xfrm rot="21381000">
            <a:off x="4729320" y="6170400"/>
            <a:ext cx="8393040" cy="2160360"/>
          </a:xfrm>
          <a:prstGeom prst="rect">
            <a:avLst/>
          </a:prstGeom>
          <a:ln>
            <a:noFill/>
          </a:ln>
        </p:spPr>
      </p:pic>
      <p:pic>
        <p:nvPicPr>
          <p:cNvPr id="480" name="Imagen 119"/>
          <p:cNvPicPr/>
          <p:nvPr/>
        </p:nvPicPr>
        <p:blipFill>
          <a:blip r:embed="rId7"/>
          <a:stretch/>
        </p:blipFill>
        <p:spPr>
          <a:xfrm>
            <a:off x="-387360" y="3424320"/>
            <a:ext cx="4473720" cy="3746520"/>
          </a:xfrm>
          <a:prstGeom prst="rect">
            <a:avLst/>
          </a:prstGeom>
          <a:ln>
            <a:noFill/>
          </a:ln>
        </p:spPr>
      </p:pic>
      <p:sp>
        <p:nvSpPr>
          <p:cNvPr id="481" name="CustomShape 7"/>
          <p:cNvSpPr/>
          <p:nvPr/>
        </p:nvSpPr>
        <p:spPr>
          <a:xfrm>
            <a:off x="4062240" y="636992"/>
            <a:ext cx="6499440" cy="999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1" spc="-1" dirty="0" smtClean="0">
                <a:solidFill>
                  <a:srgbClr val="A6A6A6"/>
                </a:solidFill>
                <a:latin typeface="Hind"/>
              </a:rPr>
              <a:t>Contemos en la </a:t>
            </a:r>
            <a:r>
              <a:rPr lang="es-CO" sz="5400" b="1" spc="-1" dirty="0" smtClean="0">
                <a:solidFill>
                  <a:srgbClr val="FFFF00"/>
                </a:solidFill>
                <a:latin typeface="Hind"/>
              </a:rPr>
              <a:t>cinta de números </a:t>
            </a:r>
            <a:endParaRPr lang="en-US" sz="5400" b="0" strike="noStrike" spc="-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9790987" y="2259240"/>
            <a:ext cx="187586" cy="323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8943207" y="3552638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d5 buen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89820" y="1631219"/>
            <a:ext cx="822139" cy="822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uidados para el mantenimiento del hogar | Grupo 1 Construccion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4" b="9938"/>
          <a:stretch/>
        </p:blipFill>
        <p:spPr bwMode="auto">
          <a:xfrm>
            <a:off x="2849494" y="789481"/>
            <a:ext cx="6362700" cy="271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" name="Imagen 222"/>
          <p:cNvPicPr/>
          <p:nvPr/>
        </p:nvPicPr>
        <p:blipFill>
          <a:blip r:embed="rId5"/>
          <a:stretch/>
        </p:blipFill>
        <p:spPr>
          <a:xfrm>
            <a:off x="-3111480" y="5910120"/>
            <a:ext cx="11410920" cy="2936880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5"/>
          <a:stretch/>
        </p:blipFill>
        <p:spPr>
          <a:xfrm rot="21051600">
            <a:off x="4128840" y="5672160"/>
            <a:ext cx="11412360" cy="2936880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6"/>
          <a:stretch/>
        </p:blipFill>
        <p:spPr>
          <a:xfrm>
            <a:off x="9697194" y="-103320"/>
            <a:ext cx="2494926" cy="2380192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7"/>
          <a:stretch/>
        </p:blipFill>
        <p:spPr>
          <a:xfrm rot="11175000">
            <a:off x="-573621" y="-308982"/>
            <a:ext cx="2882326" cy="3008909"/>
          </a:xfrm>
          <a:prstGeom prst="rect">
            <a:avLst/>
          </a:prstGeom>
          <a:ln>
            <a:noFill/>
          </a:ln>
        </p:spPr>
      </p:pic>
      <p:sp>
        <p:nvSpPr>
          <p:cNvPr id="1001" name="CustomShape 7"/>
          <p:cNvSpPr/>
          <p:nvPr/>
        </p:nvSpPr>
        <p:spPr>
          <a:xfrm>
            <a:off x="2280370" y="3418905"/>
            <a:ext cx="3240360" cy="384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3200" b="1" spc="-1" dirty="0" smtClean="0">
                <a:solidFill>
                  <a:srgbClr val="FFFFFF"/>
                </a:solidFill>
                <a:latin typeface="Hind"/>
              </a:rPr>
              <a:t>¿QUÉ ES?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4"/>
          <a:stretch/>
        </p:blipFill>
        <p:spPr bwMode="auto">
          <a:xfrm>
            <a:off x="2814993" y="5316963"/>
            <a:ext cx="6564289" cy="11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"/>
          <p:cNvCxnSpPr/>
          <p:nvPr/>
        </p:nvCxnSpPr>
        <p:spPr>
          <a:xfrm flipH="1">
            <a:off x="3211998" y="3284984"/>
            <a:ext cx="95856" cy="2175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3900550" y="3284984"/>
            <a:ext cx="340925" cy="2175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4512618" y="3152597"/>
            <a:ext cx="427078" cy="23076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6698076" y="5530064"/>
            <a:ext cx="660816" cy="760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Rectángulo redondeado"/>
          <p:cNvSpPr/>
          <p:nvPr/>
        </p:nvSpPr>
        <p:spPr>
          <a:xfrm>
            <a:off x="9334872" y="3007825"/>
            <a:ext cx="1156689" cy="107831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0" name="29 Conector recto"/>
          <p:cNvCxnSpPr/>
          <p:nvPr/>
        </p:nvCxnSpPr>
        <p:spPr>
          <a:xfrm flipH="1">
            <a:off x="5175695" y="3117248"/>
            <a:ext cx="936448" cy="23430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5736754" y="3007825"/>
            <a:ext cx="1363182" cy="24524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H="1">
            <a:off x="6418346" y="2147714"/>
            <a:ext cx="1881094" cy="33125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H="1">
            <a:off x="7099936" y="2847880"/>
            <a:ext cx="1413044" cy="26123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t="7006" r="14421" b="6942"/>
          <a:stretch/>
        </p:blipFill>
        <p:spPr bwMode="auto">
          <a:xfrm>
            <a:off x="9585360" y="3037374"/>
            <a:ext cx="655712" cy="93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stomShape 1"/>
          <p:cNvSpPr/>
          <p:nvPr/>
        </p:nvSpPr>
        <p:spPr>
          <a:xfrm>
            <a:off x="2973777" y="274448"/>
            <a:ext cx="6246720" cy="7716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4400" b="1" spc="-1" dirty="0" smtClean="0">
                <a:solidFill>
                  <a:srgbClr val="A6A6A6"/>
                </a:solidFill>
                <a:latin typeface="Hind"/>
              </a:rPr>
              <a:t>Contemos en la </a:t>
            </a:r>
            <a:r>
              <a:rPr lang="es-CO" sz="4400" b="1" spc="-1" dirty="0" smtClean="0">
                <a:solidFill>
                  <a:srgbClr val="FFFF00"/>
                </a:solidFill>
                <a:latin typeface="Hind"/>
              </a:rPr>
              <a:t>cinta numerada </a:t>
            </a:r>
            <a:endParaRPr lang="en-US" sz="4400" b="0" strike="noStrike" spc="-1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2" name="d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11997" y="890671"/>
            <a:ext cx="1029477" cy="102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3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Tu personalidad influye en la personalidad de tu perro? - Nationa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98" y="1711180"/>
            <a:ext cx="4333037" cy="22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57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66441" r="21517" b="28893"/>
          <a:stretch/>
        </p:blipFill>
        <p:spPr bwMode="auto">
          <a:xfrm>
            <a:off x="2938719" y="5141503"/>
            <a:ext cx="6264696" cy="904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3" name="Imagen 222"/>
          <p:cNvPicPr/>
          <p:nvPr/>
        </p:nvPicPr>
        <p:blipFill>
          <a:blip r:embed="rId6"/>
          <a:stretch/>
        </p:blipFill>
        <p:spPr>
          <a:xfrm>
            <a:off x="-3111480" y="5910120"/>
            <a:ext cx="11410920" cy="2936880"/>
          </a:xfrm>
          <a:prstGeom prst="rect">
            <a:avLst/>
          </a:prstGeom>
          <a:ln>
            <a:noFill/>
          </a:ln>
        </p:spPr>
      </p:pic>
      <p:sp>
        <p:nvSpPr>
          <p:cNvPr id="991" name="CustomShape 1"/>
          <p:cNvSpPr/>
          <p:nvPr/>
        </p:nvSpPr>
        <p:spPr>
          <a:xfrm>
            <a:off x="2894040" y="712123"/>
            <a:ext cx="6246720" cy="999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1" spc="-1" dirty="0" smtClean="0">
                <a:solidFill>
                  <a:srgbClr val="A6A6A6"/>
                </a:solidFill>
                <a:latin typeface="Hind"/>
              </a:rPr>
              <a:t>Contemos en la </a:t>
            </a:r>
            <a:r>
              <a:rPr lang="es-CO" sz="5400" b="1" spc="-1" dirty="0" smtClean="0">
                <a:solidFill>
                  <a:srgbClr val="FFFF00"/>
                </a:solidFill>
                <a:latin typeface="Hind"/>
              </a:rPr>
              <a:t>cinta numerada </a:t>
            </a:r>
            <a:endParaRPr lang="en-US" sz="5400" b="0" strike="noStrike" spc="-1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994" name="Imagen 223"/>
          <p:cNvPicPr/>
          <p:nvPr/>
        </p:nvPicPr>
        <p:blipFill>
          <a:blip r:embed="rId6"/>
          <a:stretch/>
        </p:blipFill>
        <p:spPr>
          <a:xfrm rot="21051600">
            <a:off x="4128840" y="5672160"/>
            <a:ext cx="11412360" cy="2936880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7"/>
          <a:stretch/>
        </p:blipFill>
        <p:spPr>
          <a:xfrm>
            <a:off x="8918640" y="-103320"/>
            <a:ext cx="3273480" cy="3260880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8"/>
          <a:stretch/>
        </p:blipFill>
        <p:spPr>
          <a:xfrm rot="11175000">
            <a:off x="-608040" y="-275040"/>
            <a:ext cx="3538440" cy="3605400"/>
          </a:xfrm>
          <a:prstGeom prst="rect">
            <a:avLst/>
          </a:prstGeom>
          <a:ln>
            <a:noFill/>
          </a:ln>
        </p:spPr>
      </p:pic>
      <p:cxnSp>
        <p:nvCxnSpPr>
          <p:cNvPr id="7" name="6 Conector recto"/>
          <p:cNvCxnSpPr/>
          <p:nvPr/>
        </p:nvCxnSpPr>
        <p:spPr>
          <a:xfrm flipH="1">
            <a:off x="3355882" y="3794453"/>
            <a:ext cx="1228744" cy="1534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4584626" y="3873084"/>
            <a:ext cx="988228" cy="1430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5160690" y="3794453"/>
            <a:ext cx="1536416" cy="1508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4830282" y="5329358"/>
            <a:ext cx="660816" cy="829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Rectángulo redondeado"/>
          <p:cNvSpPr/>
          <p:nvPr/>
        </p:nvSpPr>
        <p:spPr>
          <a:xfrm>
            <a:off x="8756528" y="3038002"/>
            <a:ext cx="1156689" cy="107831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4" name="63 Flecha abajo"/>
          <p:cNvSpPr/>
          <p:nvPr/>
        </p:nvSpPr>
        <p:spPr>
          <a:xfrm>
            <a:off x="3845573" y="3794453"/>
            <a:ext cx="244917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03" y="3114300"/>
            <a:ext cx="545937" cy="8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Equis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8" t="18490" r="21743" b="24368"/>
          <a:stretch/>
        </p:blipFill>
        <p:spPr bwMode="auto">
          <a:xfrm>
            <a:off x="8876682" y="3087294"/>
            <a:ext cx="916380" cy="97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16139" y="1711180"/>
            <a:ext cx="853724" cy="8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5" name="Picture 11" descr="Tu personalidad influye en la personalidad de tu perro? - Nationa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98" y="1711180"/>
            <a:ext cx="4333037" cy="22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57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66441" r="21517" b="28893"/>
          <a:stretch/>
        </p:blipFill>
        <p:spPr bwMode="auto">
          <a:xfrm>
            <a:off x="2938719" y="5141503"/>
            <a:ext cx="6264696" cy="904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3" name="Imagen 222"/>
          <p:cNvPicPr/>
          <p:nvPr/>
        </p:nvPicPr>
        <p:blipFill>
          <a:blip r:embed="rId6"/>
          <a:stretch/>
        </p:blipFill>
        <p:spPr>
          <a:xfrm>
            <a:off x="-3111480" y="5910120"/>
            <a:ext cx="11410920" cy="2936880"/>
          </a:xfrm>
          <a:prstGeom prst="rect">
            <a:avLst/>
          </a:prstGeom>
          <a:ln>
            <a:noFill/>
          </a:ln>
        </p:spPr>
      </p:pic>
      <p:sp>
        <p:nvSpPr>
          <p:cNvPr id="991" name="CustomShape 1"/>
          <p:cNvSpPr/>
          <p:nvPr/>
        </p:nvSpPr>
        <p:spPr>
          <a:xfrm>
            <a:off x="2894040" y="712123"/>
            <a:ext cx="6246720" cy="999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5400" b="1" spc="-1" dirty="0" smtClean="0">
                <a:solidFill>
                  <a:srgbClr val="A6A6A6"/>
                </a:solidFill>
                <a:latin typeface="Hind"/>
              </a:rPr>
              <a:t>Contemos en la </a:t>
            </a:r>
            <a:r>
              <a:rPr lang="es-CO" sz="5400" b="1" spc="-1" dirty="0" smtClean="0">
                <a:solidFill>
                  <a:srgbClr val="FFFF00"/>
                </a:solidFill>
                <a:latin typeface="Hind"/>
              </a:rPr>
              <a:t>cinta numerada </a:t>
            </a:r>
            <a:endParaRPr lang="en-US" sz="5400" b="0" strike="noStrike" spc="-1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994" name="Imagen 223"/>
          <p:cNvPicPr/>
          <p:nvPr/>
        </p:nvPicPr>
        <p:blipFill>
          <a:blip r:embed="rId6"/>
          <a:stretch/>
        </p:blipFill>
        <p:spPr>
          <a:xfrm rot="21051600">
            <a:off x="4128840" y="5672160"/>
            <a:ext cx="11412360" cy="2936880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7"/>
          <a:stretch/>
        </p:blipFill>
        <p:spPr>
          <a:xfrm>
            <a:off x="8918640" y="-103320"/>
            <a:ext cx="3273480" cy="3260880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8"/>
          <a:stretch/>
        </p:blipFill>
        <p:spPr>
          <a:xfrm rot="11175000">
            <a:off x="-608040" y="-275040"/>
            <a:ext cx="3538440" cy="3605400"/>
          </a:xfrm>
          <a:prstGeom prst="rect">
            <a:avLst/>
          </a:prstGeom>
          <a:ln>
            <a:noFill/>
          </a:ln>
        </p:spPr>
      </p:pic>
      <p:cxnSp>
        <p:nvCxnSpPr>
          <p:cNvPr id="7" name="6 Conector recto"/>
          <p:cNvCxnSpPr/>
          <p:nvPr/>
        </p:nvCxnSpPr>
        <p:spPr>
          <a:xfrm flipH="1">
            <a:off x="3355882" y="3794453"/>
            <a:ext cx="1228744" cy="15349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3970254" y="3931862"/>
            <a:ext cx="1570129" cy="13712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4584626" y="3794453"/>
            <a:ext cx="1944216" cy="1508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4254218" y="5329358"/>
            <a:ext cx="660816" cy="8299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Rectángulo redondeado"/>
          <p:cNvSpPr/>
          <p:nvPr/>
        </p:nvSpPr>
        <p:spPr>
          <a:xfrm>
            <a:off x="8756528" y="3038002"/>
            <a:ext cx="1156689" cy="107831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9861" b="9719"/>
          <a:stretch/>
        </p:blipFill>
        <p:spPr bwMode="auto">
          <a:xfrm>
            <a:off x="9014104" y="3118928"/>
            <a:ext cx="641536" cy="9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02284" y="1759671"/>
            <a:ext cx="865748" cy="8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66441" r="21517" b="28893"/>
          <a:stretch/>
        </p:blipFill>
        <p:spPr bwMode="auto">
          <a:xfrm>
            <a:off x="2300595" y="5078001"/>
            <a:ext cx="6264696" cy="904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4" name="Picture 8" descr="Cambio de lugar para los festejos por el Día del Animal | FM Identida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"/>
          <a:stretch/>
        </p:blipFill>
        <p:spPr bwMode="auto">
          <a:xfrm>
            <a:off x="2593980" y="158835"/>
            <a:ext cx="6452079" cy="29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" name="Imagen 222"/>
          <p:cNvPicPr/>
          <p:nvPr/>
        </p:nvPicPr>
        <p:blipFill>
          <a:blip r:embed="rId6"/>
          <a:stretch/>
        </p:blipFill>
        <p:spPr>
          <a:xfrm>
            <a:off x="-3111480" y="5910120"/>
            <a:ext cx="11410920" cy="2936880"/>
          </a:xfrm>
          <a:prstGeom prst="rect">
            <a:avLst/>
          </a:prstGeom>
          <a:ln>
            <a:noFill/>
          </a:ln>
        </p:spPr>
      </p:pic>
      <p:pic>
        <p:nvPicPr>
          <p:cNvPr id="994" name="Imagen 223"/>
          <p:cNvPicPr/>
          <p:nvPr/>
        </p:nvPicPr>
        <p:blipFill>
          <a:blip r:embed="rId6"/>
          <a:stretch/>
        </p:blipFill>
        <p:spPr>
          <a:xfrm rot="21051600">
            <a:off x="4128840" y="5672160"/>
            <a:ext cx="11412360" cy="2936880"/>
          </a:xfrm>
          <a:prstGeom prst="rect">
            <a:avLst/>
          </a:prstGeom>
          <a:ln>
            <a:noFill/>
          </a:ln>
        </p:spPr>
      </p:pic>
      <p:pic>
        <p:nvPicPr>
          <p:cNvPr id="996" name="Imagen 448"/>
          <p:cNvPicPr/>
          <p:nvPr/>
        </p:nvPicPr>
        <p:blipFill>
          <a:blip r:embed="rId7"/>
          <a:stretch/>
        </p:blipFill>
        <p:spPr>
          <a:xfrm>
            <a:off x="9697194" y="-103320"/>
            <a:ext cx="2494926" cy="2380192"/>
          </a:xfrm>
          <a:prstGeom prst="rect">
            <a:avLst/>
          </a:prstGeom>
          <a:ln>
            <a:noFill/>
          </a:ln>
        </p:spPr>
      </p:pic>
      <p:pic>
        <p:nvPicPr>
          <p:cNvPr id="997" name="Imagen 3"/>
          <p:cNvPicPr/>
          <p:nvPr/>
        </p:nvPicPr>
        <p:blipFill>
          <a:blip r:embed="rId8"/>
          <a:stretch/>
        </p:blipFill>
        <p:spPr>
          <a:xfrm rot="11175000">
            <a:off x="-573621" y="-308982"/>
            <a:ext cx="2882326" cy="3008909"/>
          </a:xfrm>
          <a:prstGeom prst="rect">
            <a:avLst/>
          </a:prstGeom>
          <a:ln>
            <a:noFill/>
          </a:ln>
        </p:spPr>
      </p:pic>
      <p:sp>
        <p:nvSpPr>
          <p:cNvPr id="1001" name="CustomShape 7"/>
          <p:cNvSpPr/>
          <p:nvPr/>
        </p:nvSpPr>
        <p:spPr>
          <a:xfrm>
            <a:off x="2280370" y="3418905"/>
            <a:ext cx="3240360" cy="3843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 anchor="ctr">
            <a:spAutoFit/>
          </a:bodyPr>
          <a:lstStyle/>
          <a:p>
            <a:pPr marL="107640" algn="ctr">
              <a:lnSpc>
                <a:spcPct val="50000"/>
              </a:lnSpc>
              <a:spcBef>
                <a:spcPts val="2398"/>
              </a:spcBef>
            </a:pPr>
            <a:r>
              <a:rPr lang="es-CO" sz="3200" b="1" spc="-1" dirty="0" smtClean="0">
                <a:solidFill>
                  <a:srgbClr val="FFFFFF"/>
                </a:solidFill>
                <a:latin typeface="Hind"/>
              </a:rPr>
              <a:t>¿QUÉ ES?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2712418" y="2064964"/>
            <a:ext cx="489834" cy="3164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H="1">
            <a:off x="3372712" y="2891284"/>
            <a:ext cx="2" cy="23379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3900550" y="2847880"/>
            <a:ext cx="124657" cy="23813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6580800" y="5315271"/>
            <a:ext cx="660816" cy="760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Rectángulo redondeado"/>
          <p:cNvSpPr/>
          <p:nvPr/>
        </p:nvSpPr>
        <p:spPr>
          <a:xfrm>
            <a:off x="9334872" y="3007825"/>
            <a:ext cx="1156689" cy="107831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0" name="29 Conector recto"/>
          <p:cNvCxnSpPr/>
          <p:nvPr/>
        </p:nvCxnSpPr>
        <p:spPr>
          <a:xfrm flipH="1">
            <a:off x="4512618" y="2276872"/>
            <a:ext cx="72180" cy="29523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H="1">
            <a:off x="5160690" y="3105563"/>
            <a:ext cx="72008" cy="2195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H="1">
            <a:off x="5664746" y="3007824"/>
            <a:ext cx="360040" cy="22933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 flipH="1">
            <a:off x="6344726" y="2687390"/>
            <a:ext cx="472148" cy="26138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H="1">
            <a:off x="6911208" y="2687390"/>
            <a:ext cx="913778" cy="25418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Flecha abajo"/>
          <p:cNvSpPr/>
          <p:nvPr/>
        </p:nvSpPr>
        <p:spPr>
          <a:xfrm>
            <a:off x="5987383" y="-112134"/>
            <a:ext cx="244917" cy="12241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890" y="3105563"/>
            <a:ext cx="656969" cy="8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7" descr="Equis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8" t="18490" r="21743" b="24368"/>
          <a:stretch/>
        </p:blipFill>
        <p:spPr bwMode="auto">
          <a:xfrm>
            <a:off x="9455026" y="3105563"/>
            <a:ext cx="916380" cy="97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75838" y="624268"/>
            <a:ext cx="932524" cy="9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3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190</Words>
  <Application>Microsoft Office PowerPoint</Application>
  <PresentationFormat>Personalizado</PresentationFormat>
  <Paragraphs>46</Paragraphs>
  <Slides>14</Slides>
  <Notes>0</Notes>
  <HiddenSlides>0</HiddenSlides>
  <MMClips>14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7</dc:creator>
  <cp:lastModifiedBy>Windows User</cp:lastModifiedBy>
  <cp:revision>56</cp:revision>
  <dcterms:created xsi:type="dcterms:W3CDTF">2019-03-19T06:29:40Z</dcterms:created>
  <dcterms:modified xsi:type="dcterms:W3CDTF">2020-07-18T01:37:43Z</dcterms:modified>
  <dc:language>en-US</dc:language>
</cp:coreProperties>
</file>