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7" r:id="rId4"/>
    <p:sldId id="265" r:id="rId5"/>
    <p:sldId id="258" r:id="rId6"/>
    <p:sldId id="270" r:id="rId7"/>
    <p:sldId id="271" r:id="rId8"/>
    <p:sldId id="272" r:id="rId9"/>
    <p:sldId id="273" r:id="rId10"/>
    <p:sldId id="274" r:id="rId11"/>
    <p:sldId id="25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78CAB-F3A9-4237-9F4F-713E118C33B1}" type="datetimeFigureOut">
              <a:rPr lang="es-CL" smtClean="0"/>
              <a:t>15-10-2020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4FCFA-9C64-4471-88DE-C9B5BA66E66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217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4FCFA-9C64-4471-88DE-C9B5BA66E66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99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4FCFA-9C64-4471-88DE-C9B5BA66E66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998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15/10/2020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es-CL" dirty="0" smtClean="0"/>
              <a:t>Objetivo:  Relacionar equilibrio con igualdad y desequilibrio con desigualdad.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3217093"/>
            <a:ext cx="6400800" cy="1752600"/>
          </a:xfrm>
        </p:spPr>
        <p:txBody>
          <a:bodyPr/>
          <a:lstStyle/>
          <a:p>
            <a:r>
              <a:rPr lang="es-CL" dirty="0" smtClean="0"/>
              <a:t>OA13</a:t>
            </a:r>
            <a:endParaRPr lang="es-CL" dirty="0"/>
          </a:p>
        </p:txBody>
      </p:sp>
      <p:pic>
        <p:nvPicPr>
          <p:cNvPr id="1027" name="Picture 3" descr="C:\Users\PC-03\AppData\Local\Microsoft\Windows\INetCache\IE\4Q4LT94E\scales-of-justi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6" y="4077072"/>
            <a:ext cx="2405366" cy="206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81" y="3361109"/>
            <a:ext cx="39020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aprendimos hoy?</a:t>
            </a:r>
            <a:endParaRPr lang="es-C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3528392" cy="373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160240" cy="310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835696" y="3140968"/>
            <a:ext cx="2160240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Equilibrio</a:t>
            </a:r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1691680" y="5589240"/>
            <a:ext cx="2592288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Desequilibrio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42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40476" r="24024" b="27654"/>
          <a:stretch/>
        </p:blipFill>
        <p:spPr bwMode="auto">
          <a:xfrm>
            <a:off x="1043608" y="1484784"/>
            <a:ext cx="6329389" cy="233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187624" y="4077072"/>
            <a:ext cx="511256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¿Qué balanza está equilibrada?</a:t>
            </a:r>
            <a:endParaRPr lang="es-CL" dirty="0"/>
          </a:p>
        </p:txBody>
      </p:sp>
      <p:pic>
        <p:nvPicPr>
          <p:cNvPr id="8194" name="Picture 2" descr="C:\Users\PC-03\AppData\Local\Microsoft\Windows\INetCache\IE\P27KM96F\nino-pensand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94" y="4077072"/>
            <a:ext cx="1683406" cy="11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50094" y="620688"/>
            <a:ext cx="30243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bg1"/>
                </a:solidFill>
              </a:rPr>
              <a:t>EQUILIBRIO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932040" y="620688"/>
            <a:ext cx="324036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DESEQUILIBRIO</a:t>
            </a:r>
            <a:endParaRPr lang="es-CL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5" y="1767309"/>
            <a:ext cx="3989437" cy="39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t="21180" r="57474" b="10962"/>
          <a:stretch/>
        </p:blipFill>
        <p:spPr bwMode="auto">
          <a:xfrm>
            <a:off x="5032614" y="1974144"/>
            <a:ext cx="2770696" cy="357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PC-03\AppData\Local\Microsoft\Windows\INetCache\IE\5SZDE7WH\Pelota_celest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65" y="2420888"/>
            <a:ext cx="752872" cy="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1259632" y="5756746"/>
            <a:ext cx="2088232" cy="552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IGUALDAD</a:t>
            </a:r>
            <a:endParaRPr lang="es-CL" sz="2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5220072" y="5756746"/>
            <a:ext cx="2537529" cy="624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DESIGUALDAD</a:t>
            </a:r>
            <a:endParaRPr lang="es-CL" sz="2400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5" y="3978968"/>
            <a:ext cx="1080120" cy="92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C:\Users\PC-03\AppData\Local\Microsoft\Windows\INetCache\IE\P27KM96F\balanza-677x300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0" r="23788"/>
          <a:stretch/>
        </p:blipFill>
        <p:spPr bwMode="auto">
          <a:xfrm>
            <a:off x="7381165" y="4305653"/>
            <a:ext cx="1352454" cy="108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¿Hay a los dos lados de la balanza el mismo peso?</a:t>
            </a:r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t="35417" r="50063" b="28770"/>
          <a:stretch/>
        </p:blipFill>
        <p:spPr bwMode="auto">
          <a:xfrm>
            <a:off x="971600" y="1700808"/>
            <a:ext cx="3017202" cy="261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7" t="32102" r="26894" b="37811"/>
          <a:stretch/>
        </p:blipFill>
        <p:spPr bwMode="auto">
          <a:xfrm>
            <a:off x="4779817" y="1707735"/>
            <a:ext cx="3608607" cy="283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PC-03\AppData\Local\Microsoft\Windows\INetCache\IE\4Q4LT94E\Equals_sign_in_mathematic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50" y="4653136"/>
            <a:ext cx="1911673" cy="13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-03\AppData\Local\Microsoft\Windows\INetCache\IE\4Q4LT94E\desigual1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378141"/>
            <a:ext cx="1367819" cy="135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755576" y="5733256"/>
            <a:ext cx="338437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Equilibrio / Igualdad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4963940" y="5708983"/>
            <a:ext cx="3240360" cy="4805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Desequilibrio / Desigualdad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5926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Realiza la clase 5</a:t>
            </a:r>
            <a:endParaRPr lang="es-CL" dirty="0"/>
          </a:p>
        </p:txBody>
      </p:sp>
      <p:pic>
        <p:nvPicPr>
          <p:cNvPr id="1026" name="Picture 2" descr="C:\Users\PC-03\AppData\Local\Microsoft\Windows\INetCache\IE\P27KM96F\scissors-42801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267744" cy="141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03\AppData\Local\Microsoft\Windows\INetCache\IE\5SZDE7WH\21216601-1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8764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4" t="43651" r="33514" b="20436"/>
          <a:stretch/>
        </p:blipFill>
        <p:spPr bwMode="auto">
          <a:xfrm>
            <a:off x="3726576" y="1317383"/>
            <a:ext cx="4866575" cy="239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7668344" y="548680"/>
            <a:ext cx="936104" cy="76870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Pág.27</a:t>
            </a:r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1" t="19444" r="34742" b="14484"/>
          <a:stretch/>
        </p:blipFill>
        <p:spPr bwMode="auto">
          <a:xfrm>
            <a:off x="2415977" y="4077072"/>
            <a:ext cx="1985806" cy="210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5076056" y="4509120"/>
            <a:ext cx="3240360" cy="14401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1.-  Distribuir las frutillas en las balanzas, como tu creas para que cada balanza se mantenga como se muestra.</a:t>
            </a:r>
          </a:p>
        </p:txBody>
      </p:sp>
    </p:spTree>
    <p:extLst>
      <p:ext uri="{BB962C8B-B14F-4D97-AF65-F5344CB8AC3E}">
        <p14:creationId xmlns:p14="http://schemas.microsoft.com/office/powerpoint/2010/main" val="11748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3" t="18453" r="34518" b="7937"/>
          <a:stretch/>
        </p:blipFill>
        <p:spPr bwMode="auto">
          <a:xfrm>
            <a:off x="3707904" y="476672"/>
            <a:ext cx="4680520" cy="574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0" y="2387107"/>
            <a:ext cx="1079377" cy="7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50" y="3697052"/>
            <a:ext cx="826641" cy="82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134305" y="2991587"/>
            <a:ext cx="1547466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Igualdad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1115616" y="4653136"/>
            <a:ext cx="1691482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Desigualdad</a:t>
            </a:r>
            <a:endParaRPr lang="es-CL" dirty="0"/>
          </a:p>
        </p:txBody>
      </p:sp>
      <p:sp>
        <p:nvSpPr>
          <p:cNvPr id="6" name="5 Nube"/>
          <p:cNvSpPr/>
          <p:nvPr/>
        </p:nvSpPr>
        <p:spPr>
          <a:xfrm>
            <a:off x="684237" y="692696"/>
            <a:ext cx="2122861" cy="144016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Recuerda el significado de la simbología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52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19841" r="35634" b="11508"/>
          <a:stretch/>
        </p:blipFill>
        <p:spPr bwMode="auto">
          <a:xfrm>
            <a:off x="4067944" y="188639"/>
            <a:ext cx="4840877" cy="60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C-03\AppData\Local\Microsoft\Windows\INetCache\IE\P27KM96F\DECENA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0" y="620688"/>
            <a:ext cx="3391074" cy="22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>
            <a:off x="1259632" y="2420888"/>
            <a:ext cx="0" cy="10801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Rectángulo redondeado"/>
          <p:cNvSpPr/>
          <p:nvPr/>
        </p:nvSpPr>
        <p:spPr>
          <a:xfrm>
            <a:off x="539552" y="3645024"/>
            <a:ext cx="1584176" cy="4320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Decena</a:t>
            </a:r>
            <a:endParaRPr lang="es-CL" dirty="0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2123728" y="1556792"/>
            <a:ext cx="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9 Rectángulo redondeado"/>
          <p:cNvSpPr/>
          <p:nvPr/>
        </p:nvSpPr>
        <p:spPr>
          <a:xfrm>
            <a:off x="2051720" y="1124744"/>
            <a:ext cx="1224136" cy="2880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70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3" t="18056" r="31730" b="8523"/>
          <a:stretch/>
        </p:blipFill>
        <p:spPr bwMode="auto">
          <a:xfrm>
            <a:off x="1854412" y="476673"/>
            <a:ext cx="5560576" cy="594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39552" y="476673"/>
            <a:ext cx="1080120" cy="16561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Clase 6</a:t>
            </a:r>
          </a:p>
          <a:p>
            <a:pPr algn="ctr"/>
            <a:r>
              <a:rPr lang="es-CL" dirty="0" smtClean="0"/>
              <a:t>Pág.31</a:t>
            </a:r>
            <a:endParaRPr lang="es-C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41468" r="50470" b="29266"/>
          <a:stretch/>
        </p:blipFill>
        <p:spPr bwMode="auto">
          <a:xfrm>
            <a:off x="683568" y="2379748"/>
            <a:ext cx="1494973" cy="214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6" t="45040" r="33068" b="11706"/>
          <a:stretch/>
        </p:blipFill>
        <p:spPr bwMode="auto">
          <a:xfrm>
            <a:off x="1115616" y="620688"/>
            <a:ext cx="7177538" cy="49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907704" y="1988839"/>
            <a:ext cx="1152128" cy="1131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       20</a:t>
            </a:r>
          </a:p>
          <a:p>
            <a:pPr algn="ctr"/>
            <a:r>
              <a:rPr lang="es-CL" dirty="0" smtClean="0"/>
              <a:t>       +</a:t>
            </a:r>
            <a:r>
              <a:rPr lang="es-CL" u="sng" dirty="0" smtClean="0"/>
              <a:t>  4</a:t>
            </a:r>
          </a:p>
          <a:p>
            <a:pPr algn="ctr"/>
            <a:r>
              <a:rPr lang="es-CL" dirty="0"/>
              <a:t> </a:t>
            </a:r>
            <a:r>
              <a:rPr lang="es-CL" dirty="0" smtClean="0"/>
              <a:t>        24</a:t>
            </a:r>
            <a:endParaRPr lang="es-CL" dirty="0"/>
          </a:p>
        </p:txBody>
      </p:sp>
      <p:sp>
        <p:nvSpPr>
          <p:cNvPr id="5" name="4 Igual que"/>
          <p:cNvSpPr/>
          <p:nvPr/>
        </p:nvSpPr>
        <p:spPr>
          <a:xfrm>
            <a:off x="2699792" y="1268760"/>
            <a:ext cx="360040" cy="360040"/>
          </a:xfrm>
          <a:prstGeom prst="math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907704" y="3933056"/>
            <a:ext cx="1152128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  27</a:t>
            </a:r>
          </a:p>
          <a:p>
            <a:pPr algn="ctr"/>
            <a:r>
              <a:rPr lang="es-CL" dirty="0" smtClean="0"/>
              <a:t>+ </a:t>
            </a:r>
            <a:r>
              <a:rPr lang="es-CL" u="sng" dirty="0" smtClean="0"/>
              <a:t>  2</a:t>
            </a:r>
            <a:endParaRPr lang="es-CL" dirty="0" smtClean="0"/>
          </a:p>
          <a:p>
            <a:pPr algn="ctr"/>
            <a:r>
              <a:rPr lang="es-CL" dirty="0" smtClean="0"/>
              <a:t>  29</a:t>
            </a:r>
          </a:p>
        </p:txBody>
      </p:sp>
      <p:sp>
        <p:nvSpPr>
          <p:cNvPr id="7" name="6 Distinto de"/>
          <p:cNvSpPr/>
          <p:nvPr/>
        </p:nvSpPr>
        <p:spPr>
          <a:xfrm>
            <a:off x="2699792" y="3501008"/>
            <a:ext cx="360040" cy="288032"/>
          </a:xfrm>
          <a:prstGeom prst="mathNotEqua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39087" r="32288" b="19887"/>
          <a:stretch/>
        </p:blipFill>
        <p:spPr bwMode="auto">
          <a:xfrm>
            <a:off x="971600" y="811242"/>
            <a:ext cx="7838571" cy="504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5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104</Words>
  <Application>Microsoft Office PowerPoint</Application>
  <PresentationFormat>Presentación en pantalla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Objetivo:  Relacionar equilibrio con igualdad y desequilibrio con desigualdad.</vt:lpstr>
      <vt:lpstr>Presentación de PowerPoint</vt:lpstr>
      <vt:lpstr>¿Hay a los dos lados de la balanza el mismo peso?</vt:lpstr>
      <vt:lpstr>Realiza la clase 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aprendimos hoy?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Objetivo:  Relacionar equilibrio con igualdad y desequilibrio con desigualdad.</dc:title>
  <dc:creator>PC-03</dc:creator>
  <cp:lastModifiedBy>PC-03</cp:lastModifiedBy>
  <cp:revision>37</cp:revision>
  <dcterms:created xsi:type="dcterms:W3CDTF">2020-10-13T04:56:17Z</dcterms:created>
  <dcterms:modified xsi:type="dcterms:W3CDTF">2020-10-16T03:05:13Z</dcterms:modified>
</cp:coreProperties>
</file>