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  <p:sldId id="258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3333CC"/>
    <a:srgbClr val="CCCCFF"/>
    <a:srgbClr val="99CC00"/>
    <a:srgbClr val="FF555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4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89" name="Line 17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Century Gothic" charset="0"/>
              <a:buNone/>
              <a:defRPr sz="28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64275"/>
            <a:ext cx="2133600" cy="384175"/>
          </a:xfrm>
        </p:spPr>
        <p:txBody>
          <a:bodyPr/>
          <a:lstStyle>
            <a:lvl1pPr>
              <a:defRPr/>
            </a:lvl1pPr>
          </a:lstStyle>
          <a:p>
            <a:fld id="{1E021862-03FD-B045-ADE6-A26192457CB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BF262-90D5-6047-934E-8404B051873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1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83964-8669-9E4C-9F91-0DF93FB67F9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1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147D-BAE4-3149-9D19-E7FF1A7D96E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5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23D79-9F09-5B4C-9313-35DBDB6A16E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5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681CD-653C-3F4F-ADD2-4A41673265F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0D21F-34EA-E144-B331-1B1AADF6FF8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0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CE838-B115-CA46-93F8-23833861BA6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4609B-2B6F-2D42-96CD-A9813BC980E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1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10992-A4AD-5E43-BD19-C879F42C3D5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14785-65CC-474A-94DD-82C4C3EE667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s-ES" sz="2400">
                <a:latin typeface="굴림" charset="0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64275"/>
            <a:ext cx="213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64275"/>
            <a:ext cx="2895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67450"/>
            <a:ext cx="213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E9A8643-529A-A247-9A84-047EC59774A4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8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charset="0"/>
        <a:buChar char="□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microsoft.com/office/2007/relationships/hdphoto" Target="../media/hdphoto3.wdp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5.wdp"/><Relationship Id="rId4" Type="http://schemas.openxmlformats.org/officeDocument/2006/relationships/image" Target="../media/image8.jpeg"/><Relationship Id="rId5" Type="http://schemas.microsoft.com/office/2007/relationships/hdphoto" Target="../media/hdphoto6.wdp"/><Relationship Id="rId6" Type="http://schemas.openxmlformats.org/officeDocument/2006/relationships/image" Target="../media/image9.jpeg"/><Relationship Id="rId7" Type="http://schemas.microsoft.com/office/2007/relationships/hdphoto" Target="../media/hdphoto7.wdp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0.wdp"/><Relationship Id="rId5" Type="http://schemas.openxmlformats.org/officeDocument/2006/relationships/image" Target="../media/image15.jpeg"/><Relationship Id="rId6" Type="http://schemas.microsoft.com/office/2007/relationships/hdphoto" Target="../media/hdphoto11.wdp"/><Relationship Id="rId7" Type="http://schemas.openxmlformats.org/officeDocument/2006/relationships/image" Target="../media/image16.jpeg"/><Relationship Id="rId8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10" Type="http://schemas.microsoft.com/office/2007/relationships/hdphoto" Target="../media/hdphoto15.wdp"/><Relationship Id="rId11" Type="http://schemas.openxmlformats.org/officeDocument/2006/relationships/image" Target="../media/image20.png"/><Relationship Id="rId12" Type="http://schemas.microsoft.com/office/2007/relationships/hdphoto" Target="../media/hdphoto16.wdp"/><Relationship Id="rId13" Type="http://schemas.openxmlformats.org/officeDocument/2006/relationships/image" Target="../media/image21.png"/><Relationship Id="rId14" Type="http://schemas.microsoft.com/office/2007/relationships/hdphoto" Target="../media/hdphoto17.wdp"/><Relationship Id="rId15" Type="http://schemas.openxmlformats.org/officeDocument/2006/relationships/image" Target="../media/image22.png"/><Relationship Id="rId16" Type="http://schemas.microsoft.com/office/2007/relationships/hdphoto" Target="../media/hdphoto18.wdp"/><Relationship Id="rId17" Type="http://schemas.openxmlformats.org/officeDocument/2006/relationships/image" Target="../media/image23.png"/><Relationship Id="rId18" Type="http://schemas.microsoft.com/office/2007/relationships/hdphoto" Target="../media/hdphoto19.wdp"/><Relationship Id="rId19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youtu.be/SkkzIvhj1s8" TargetMode="External"/><Relationship Id="rId5" Type="http://schemas.openxmlformats.org/officeDocument/2006/relationships/image" Target="../media/image17.png"/><Relationship Id="rId6" Type="http://schemas.microsoft.com/office/2007/relationships/hdphoto" Target="../media/hdphoto13.wdp"/><Relationship Id="rId7" Type="http://schemas.openxmlformats.org/officeDocument/2006/relationships/image" Target="../media/image18.png"/><Relationship Id="rId8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6"/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422" b="762"/>
          <a:stretch/>
        </p:blipFill>
        <p:spPr>
          <a:xfrm>
            <a:off x="609600" y="1600200"/>
            <a:ext cx="7661800" cy="4876800"/>
          </a:xfrm>
        </p:spPr>
      </p:pic>
      <p:sp>
        <p:nvSpPr>
          <p:cNvPr id="19" name="Rectángulo redondeado 18"/>
          <p:cNvSpPr/>
          <p:nvPr/>
        </p:nvSpPr>
        <p:spPr>
          <a:xfrm>
            <a:off x="2057400" y="4648200"/>
            <a:ext cx="4724400" cy="1219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mundo de los Animales</a:t>
            </a:r>
            <a:endParaRPr lang="es-ES" sz="40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Sonid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-762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5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 idx="4294967295"/>
          </p:nvPr>
        </p:nvSpPr>
        <p:spPr>
          <a:xfrm>
            <a:off x="990600" y="381000"/>
            <a:ext cx="7467600" cy="1219200"/>
          </a:xfrm>
        </p:spPr>
        <p:txBody>
          <a:bodyPr/>
          <a:lstStyle/>
          <a:p>
            <a:pPr algn="just"/>
            <a:r>
              <a:rPr lang="es-ES" sz="2400" dirty="0" smtClean="0">
                <a:solidFill>
                  <a:schemeClr val="tx1"/>
                </a:solidFill>
              </a:rPr>
              <a:t>Son todos diferentes, viven, se desplazan, se alimentan según sean las características de su especie. 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12" name="Imagen 11" descr="Macintosh HD:Users:cristianalvarado:Desktop:A.Granja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44958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Users:cristianalvarado:Desktop:A.Salvaje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2298700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Macintosh HD:Users:cristianalvarado:Desktop:A.Domestico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6172200"/>
            <a:ext cx="914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0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90600"/>
          </a:xfrm>
        </p:spPr>
        <p:txBody>
          <a:bodyPr/>
          <a:lstStyle/>
          <a:p>
            <a:r>
              <a:rPr lang="es-ES" sz="3600" dirty="0" smtClean="0">
                <a:solidFill>
                  <a:srgbClr val="000000"/>
                </a:solidFill>
              </a:rPr>
              <a:t>Hábitat de los animales</a:t>
            </a:r>
            <a:r>
              <a:rPr lang="es-ES" sz="3600" dirty="0" smtClean="0"/>
              <a:t> </a:t>
            </a:r>
            <a:endParaRPr lang="es-ES" sz="3600" dirty="0"/>
          </a:p>
        </p:txBody>
      </p:sp>
      <p:pic>
        <p:nvPicPr>
          <p:cNvPr id="9" name="Imagen 8" descr="Macintosh HD:Users:cristianalvarado:Desktop:tierra-pasto-verde-paisaje_62846-25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743200" cy="198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Macintosh HD:Users:cristianalvarado:Desktop:cieloazul1-k1zG-U100155473657HzH-984x608@RC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7400"/>
            <a:ext cx="2743200" cy="199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Macintosh HD:Users:cristianalvarado:Desktop:blue_HD_wallpaper_lake_landscape_salt_water_sea_seawater_water-944041.jpg!d.jpe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738755" cy="197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Macintosh HD:Users:cristianalvarado:Desktop:Caballos-700x35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00"/>
            <a:ext cx="21336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Users:cristianalvarado:Desktop:05275d104237fbde5a34fac3d187f0d1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05400"/>
            <a:ext cx="2209800" cy="144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Macintosh HD:Users:cristianalvarado:Desktop:Los-animales-marinos-1.jpg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21336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17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 smtClean="0"/>
              <a:t> </a:t>
            </a:r>
          </a:p>
          <a:p>
            <a:pPr marL="0" indent="0">
              <a:buNone/>
            </a:pPr>
            <a:r>
              <a:rPr lang="es-ES" sz="2000" dirty="0" smtClean="0"/>
              <a:t>                               </a:t>
            </a:r>
            <a:endParaRPr lang="es-ES" sz="2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09600" y="4419600"/>
            <a:ext cx="15239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Animales terrestres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810000" y="4419600"/>
            <a:ext cx="15239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Animales aéreos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010400" y="4419600"/>
            <a:ext cx="15239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Animales acuáticos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09600" y="12954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 Terrestres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810000" y="15240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 Aéreos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010400" y="12954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 Acuáticos</a:t>
            </a:r>
            <a:endParaRPr lang="es-ES" dirty="0"/>
          </a:p>
        </p:txBody>
      </p:sp>
      <p:sp>
        <p:nvSpPr>
          <p:cNvPr id="25" name="Flecha abajo 24"/>
          <p:cNvSpPr/>
          <p:nvPr/>
        </p:nvSpPr>
        <p:spPr>
          <a:xfrm>
            <a:off x="1219200" y="40386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6" name="Flecha abajo 25"/>
          <p:cNvSpPr/>
          <p:nvPr/>
        </p:nvSpPr>
        <p:spPr>
          <a:xfrm>
            <a:off x="4419600" y="40386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7" name="Flecha abajo 26"/>
          <p:cNvSpPr/>
          <p:nvPr/>
        </p:nvSpPr>
        <p:spPr>
          <a:xfrm>
            <a:off x="7696200" y="40386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810000" y="9906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HÁBITAT</a:t>
            </a:r>
            <a:endParaRPr lang="es-ES" dirty="0"/>
          </a:p>
        </p:txBody>
      </p:sp>
      <p:sp>
        <p:nvSpPr>
          <p:cNvPr id="29" name="Flecha abajo 28"/>
          <p:cNvSpPr/>
          <p:nvPr/>
        </p:nvSpPr>
        <p:spPr>
          <a:xfrm>
            <a:off x="4419600" y="1905000"/>
            <a:ext cx="228600" cy="228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2" name="Flecha abajo 31"/>
          <p:cNvSpPr/>
          <p:nvPr/>
        </p:nvSpPr>
        <p:spPr>
          <a:xfrm>
            <a:off x="1447800" y="16764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3" name="Flecha abajo 32"/>
          <p:cNvSpPr/>
          <p:nvPr/>
        </p:nvSpPr>
        <p:spPr>
          <a:xfrm>
            <a:off x="7543800" y="16764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5" name="Menos 34"/>
          <p:cNvSpPr/>
          <p:nvPr/>
        </p:nvSpPr>
        <p:spPr>
          <a:xfrm>
            <a:off x="1066800" y="990600"/>
            <a:ext cx="3124200" cy="457200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Menos 35"/>
          <p:cNvSpPr/>
          <p:nvPr/>
        </p:nvSpPr>
        <p:spPr>
          <a:xfrm>
            <a:off x="4876800" y="990600"/>
            <a:ext cx="3276600" cy="457200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Menos 29"/>
          <p:cNvSpPr/>
          <p:nvPr/>
        </p:nvSpPr>
        <p:spPr>
          <a:xfrm rot="5400000">
            <a:off x="4457700" y="1181100"/>
            <a:ext cx="228600" cy="457200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35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00"/>
                </a:solidFill>
              </a:rPr>
              <a:t>¿Cómo se desplazan los Animales?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Lo pueden hacer:</a:t>
            </a:r>
          </a:p>
          <a:p>
            <a:pPr marL="0" indent="0">
              <a:buNone/>
            </a:pPr>
            <a:r>
              <a:rPr lang="es-ES" dirty="0" smtClean="0"/>
              <a:t> </a:t>
            </a:r>
          </a:p>
        </p:txBody>
      </p:sp>
      <p:pic>
        <p:nvPicPr>
          <p:cNvPr id="4" name="Imagen 3" descr="Macintosh HD:Users:cristianalvarado:Desktop:images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22098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Macintosh HD:Users:cristianalvarado:Desktop:lionesses_females_animal_carnivore_brave_bravas_wild_walking-654267.jpg!d.jpe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22098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Macintosh HD:Users:cristianalvarado:Desktop:top-animales-bonitos-papagayo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2209800" cy="215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Macintosh HD:Users:cristianalvarado:Desktop:serpiente-768x459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2251075" cy="21336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685800" y="60198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Nadando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895600" y="54864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Caminando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29200" y="49530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Volando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162800" y="4495800"/>
            <a:ext cx="1523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Reptando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23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 smtClean="0">
                <a:solidFill>
                  <a:srgbClr val="000000"/>
                </a:solidFill>
              </a:rPr>
              <a:t>Te invitamos a observar el siguiente video sobre los animales y sus características</a:t>
            </a:r>
            <a:r>
              <a:rPr lang="es-ES" dirty="0" smtClean="0">
                <a:solidFill>
                  <a:srgbClr val="000000"/>
                </a:solidFill>
              </a:rPr>
              <a:t/>
            </a:r>
            <a:br>
              <a:rPr lang="es-ES" dirty="0" smtClean="0">
                <a:solidFill>
                  <a:srgbClr val="000000"/>
                </a:solidFill>
              </a:rPr>
            </a:b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1800" dirty="0" smtClean="0">
                <a:hlinkClick r:id="rId4"/>
              </a:rPr>
              <a:t>En caso que no puedas ver el video te dejamos el link: </a:t>
            </a:r>
          </a:p>
          <a:p>
            <a:pPr marL="0" indent="0" algn="ctr">
              <a:buNone/>
            </a:pPr>
            <a:r>
              <a:rPr lang="es-ES" sz="1800" dirty="0" smtClean="0">
                <a:hlinkClick r:id="rId4"/>
              </a:rPr>
              <a:t>https://youtu.be/SkkzIvhj1s8</a:t>
            </a:r>
            <a:endParaRPr lang="es-ES" sz="1800" dirty="0" smtClean="0"/>
          </a:p>
          <a:p>
            <a:pPr marL="0" indent="0" algn="ctr">
              <a:buNone/>
            </a:pPr>
            <a:endParaRPr lang="es-ES" sz="2000" dirty="0" smtClean="0">
              <a:hlinkClick r:id="rId4"/>
            </a:endParaRPr>
          </a:p>
          <a:p>
            <a:pPr marL="0" indent="0" algn="ctr">
              <a:buNone/>
            </a:pPr>
            <a:endParaRPr lang="es-ES" sz="2000" dirty="0" smtClean="0">
              <a:hlinkClick r:id="rId4"/>
            </a:endParaRPr>
          </a:p>
          <a:p>
            <a:pPr marL="0" indent="0" algn="ctr">
              <a:buNone/>
            </a:pPr>
            <a:endParaRPr lang="es-ES" sz="2000" dirty="0" smtClean="0">
              <a:hlinkClick r:id="rId4"/>
            </a:endParaRPr>
          </a:p>
          <a:p>
            <a:pPr marL="0" indent="0" algn="ctr">
              <a:buNone/>
            </a:pPr>
            <a:endParaRPr lang="es-ES" sz="2000" dirty="0" smtClean="0">
              <a:hlinkClick r:id="rId4"/>
            </a:endParaRPr>
          </a:p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/>
          </a:p>
        </p:txBody>
      </p:sp>
      <p:grpSp>
        <p:nvGrpSpPr>
          <p:cNvPr id="4" name="Google Shape;900;p34">
            <a:extLst>
              <a:ext uri="{FF2B5EF4-FFF2-40B4-BE49-F238E27FC236}">
                <a16:creationId xmlns:a16="http://schemas.microsoft.com/office/drawing/2014/main" xmlns="" id="{3C7466F7-FE10-4D2F-83DA-0122D5991EBA}"/>
              </a:ext>
            </a:extLst>
          </p:cNvPr>
          <p:cNvGrpSpPr/>
          <p:nvPr/>
        </p:nvGrpSpPr>
        <p:grpSpPr>
          <a:xfrm>
            <a:off x="1447800" y="2286000"/>
            <a:ext cx="6324600" cy="3505200"/>
            <a:chOff x="1177450" y="241631"/>
            <a:chExt cx="6173152" cy="361677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Google Shape;901;p34">
              <a:extLst>
                <a:ext uri="{FF2B5EF4-FFF2-40B4-BE49-F238E27FC236}">
                  <a16:creationId xmlns:a16="http://schemas.microsoft.com/office/drawing/2014/main" xmlns="" id="{A814463B-3907-4057-A7C7-2B1E520AE63B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902;p34">
              <a:extLst>
                <a:ext uri="{FF2B5EF4-FFF2-40B4-BE49-F238E27FC236}">
                  <a16:creationId xmlns:a16="http://schemas.microsoft.com/office/drawing/2014/main" xmlns="" id="{EB93C57A-A986-4426-B0AD-8BA0AEE1CFB9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03;p34">
              <a:extLst>
                <a:ext uri="{FF2B5EF4-FFF2-40B4-BE49-F238E27FC236}">
                  <a16:creationId xmlns:a16="http://schemas.microsoft.com/office/drawing/2014/main" xmlns="" id="{6984CDBA-D8B9-4B9A-89D2-E13FB08FDB7D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04;p34">
              <a:extLst>
                <a:ext uri="{FF2B5EF4-FFF2-40B4-BE49-F238E27FC236}">
                  <a16:creationId xmlns:a16="http://schemas.microsoft.com/office/drawing/2014/main" xmlns="" id="{EFA79F72-7CEE-4704-9A7F-04EDF1C96B4C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81800" y="5791200"/>
            <a:ext cx="1066800" cy="9376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6172200"/>
            <a:ext cx="1600200" cy="6076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3805" y="5105400"/>
            <a:ext cx="961594" cy="16156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5943600"/>
            <a:ext cx="578556" cy="8221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6172200"/>
            <a:ext cx="990600" cy="5778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42999" y="5943600"/>
            <a:ext cx="1143001" cy="7894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85811">
            <a:off x="487021" y="6035853"/>
            <a:ext cx="382460" cy="6709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400" y="1600200"/>
            <a:ext cx="932873" cy="9144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1400" y="2057400"/>
            <a:ext cx="1076325" cy="5334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48600" y="2362200"/>
            <a:ext cx="990600" cy="457200"/>
          </a:xfrm>
          <a:prstGeom prst="rect">
            <a:avLst/>
          </a:prstGeom>
        </p:spPr>
      </p:pic>
      <p:pic>
        <p:nvPicPr>
          <p:cNvPr id="19" name="Características de los Animales _ Camaleón(720P_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06188" y="2466221"/>
            <a:ext cx="4980411" cy="3020179"/>
          </a:xfrm>
          <a:prstGeom prst="rect">
            <a:avLst/>
          </a:prstGeom>
        </p:spPr>
      </p:pic>
      <p:sp>
        <p:nvSpPr>
          <p:cNvPr id="21" name="Flecha derecha 20"/>
          <p:cNvSpPr/>
          <p:nvPr/>
        </p:nvSpPr>
        <p:spPr>
          <a:xfrm rot="640979">
            <a:off x="790227" y="4796118"/>
            <a:ext cx="1283208" cy="7894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FF0000"/>
                </a:solidFill>
              </a:rPr>
              <a:t>Haz </a:t>
            </a:r>
            <a:r>
              <a:rPr lang="es-ES" sz="1200" dirty="0" err="1" smtClean="0">
                <a:solidFill>
                  <a:srgbClr val="FF0000"/>
                </a:solidFill>
              </a:rPr>
              <a:t>Click</a:t>
            </a:r>
            <a:r>
              <a:rPr lang="es-ES" sz="1200" dirty="0" smtClean="0">
                <a:solidFill>
                  <a:srgbClr val="FF0000"/>
                </a:solidFill>
              </a:rPr>
              <a:t> para ver </a:t>
            </a:r>
            <a:endParaRPr lang="es-ES" sz="12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0985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00"/>
                </a:solidFill>
              </a:rPr>
              <a:t>Para reflexionar en familia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Lean cada pregunta y comenten: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¿Todos los animales son iguales?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¿En que se diferencian?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¿Todos los animales viven en el mismo Hábitat?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000000"/>
                </a:solidFill>
              </a:rPr>
              <a:t>¿Porqué crees que no pueden vivir todos en el mismo hábitat?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5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dirty="0" smtClean="0">
                <a:solidFill>
                  <a:srgbClr val="000000"/>
                </a:solidFill>
              </a:rPr>
              <a:t>Desafío Online</a:t>
            </a:r>
            <a:endParaRPr lang="es-ES" sz="4800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 smtClean="0">
                <a:solidFill>
                  <a:srgbClr val="000000"/>
                </a:solidFill>
              </a:rPr>
              <a:t>Dibuja y pinta tu animal favorito, luego sácate una foto mostrando tu dibujo y envíalo al correo de tu curso el viernes 17 de julio. 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rgbClr val="000000"/>
                </a:solidFill>
              </a:rPr>
              <a:t>Esperamos tus fotitos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Macintosh HD:Users:cristianalvarado:Desktop:Unknown.jpe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6" t="6700" r="18532" b="7732"/>
          <a:stretch/>
        </p:blipFill>
        <p:spPr bwMode="auto">
          <a:xfrm>
            <a:off x="5943600" y="3276600"/>
            <a:ext cx="162560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5B63A77-1B1F-4D42-8F09-F5E463D31298}"/>
              </a:ext>
            </a:extLst>
          </p:cNvPr>
          <p:cNvSpPr txBox="1"/>
          <p:nvPr/>
        </p:nvSpPr>
        <p:spPr>
          <a:xfrm>
            <a:off x="609600" y="5562600"/>
            <a:ext cx="2667000" cy="800219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/>
                </a:solidFill>
              </a:rPr>
              <a:t>Kínder A: </a:t>
            </a:r>
            <a:r>
              <a:rPr lang="es-MX" sz="1400" b="1" dirty="0" smtClean="0">
                <a:solidFill>
                  <a:schemeClr val="tx1"/>
                </a:solidFill>
              </a:rPr>
              <a:t>kindera2020ljdc</a:t>
            </a:r>
            <a:r>
              <a:rPr lang="es-MX" sz="1400" b="1" dirty="0">
                <a:solidFill>
                  <a:schemeClr val="tx1"/>
                </a:solidFill>
              </a:rPr>
              <a:t>@gmail.com</a:t>
            </a:r>
          </a:p>
          <a:p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1200" y="515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DD12F1A-112F-4D2C-A7B6-32961A49CA58}"/>
              </a:ext>
            </a:extLst>
          </p:cNvPr>
          <p:cNvSpPr txBox="1"/>
          <p:nvPr/>
        </p:nvSpPr>
        <p:spPr>
          <a:xfrm>
            <a:off x="3352800" y="5562600"/>
            <a:ext cx="2667000" cy="800219"/>
          </a:xfrm>
          <a:prstGeom prst="rect">
            <a:avLst/>
          </a:prstGeom>
          <a:solidFill>
            <a:srgbClr val="3366FF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/>
                </a:solidFill>
              </a:rPr>
              <a:t>Kínder B: kinderb2020ljdc@gmail.com</a:t>
            </a:r>
          </a:p>
          <a:p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E1E5EB94-BC8E-4BC3-B76A-806CCAB885ED}"/>
              </a:ext>
            </a:extLst>
          </p:cNvPr>
          <p:cNvSpPr txBox="1"/>
          <p:nvPr/>
        </p:nvSpPr>
        <p:spPr>
          <a:xfrm>
            <a:off x="6096000" y="5562600"/>
            <a:ext cx="2514600" cy="800219"/>
          </a:xfrm>
          <a:prstGeom prst="rect">
            <a:avLst/>
          </a:prstGeom>
          <a:solidFill>
            <a:srgbClr val="FF555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/>
                </a:solidFill>
              </a:rPr>
              <a:t>Kínder C: equipokc2020</a:t>
            </a:r>
            <a:r>
              <a:rPr lang="es-MX" sz="1400" b="1" dirty="0" smtClean="0">
                <a:solidFill>
                  <a:schemeClr val="tx1"/>
                </a:solidFill>
              </a:rPr>
              <a:t>@gmail.com</a:t>
            </a:r>
            <a:endParaRPr lang="es-MX" sz="1400" b="1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3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M1006904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6666"/>
        </a:dk1>
        <a:lt1>
          <a:srgbClr val="FFFFFF"/>
        </a:lt1>
        <a:dk2>
          <a:srgbClr val="5E761C"/>
        </a:dk2>
        <a:lt2>
          <a:srgbClr val="777777"/>
        </a:lt2>
        <a:accent1>
          <a:srgbClr val="D5F470"/>
        </a:accent1>
        <a:accent2>
          <a:srgbClr val="EDCCFB"/>
        </a:accent2>
        <a:accent3>
          <a:srgbClr val="FFFFFF"/>
        </a:accent3>
        <a:accent4>
          <a:srgbClr val="005656"/>
        </a:accent4>
        <a:accent5>
          <a:srgbClr val="E7F8BB"/>
        </a:accent5>
        <a:accent6>
          <a:srgbClr val="D7B9E3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F470"/>
        </a:accent1>
        <a:accent2>
          <a:srgbClr val="EDC9FB"/>
        </a:accent2>
        <a:accent3>
          <a:srgbClr val="FFFFFF"/>
        </a:accent3>
        <a:accent4>
          <a:srgbClr val="000000"/>
        </a:accent4>
        <a:accent5>
          <a:srgbClr val="E7F8BB"/>
        </a:accent5>
        <a:accent6>
          <a:srgbClr val="D7B6E3"/>
        </a:accent6>
        <a:hlink>
          <a:srgbClr val="BFC3F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6600"/>
        </a:dk2>
        <a:lt2>
          <a:srgbClr val="808080"/>
        </a:lt2>
        <a:accent1>
          <a:srgbClr val="FF6237"/>
        </a:accent1>
        <a:accent2>
          <a:srgbClr val="5F7BF1"/>
        </a:accent2>
        <a:accent3>
          <a:srgbClr val="FFFFFF"/>
        </a:accent3>
        <a:accent4>
          <a:srgbClr val="000000"/>
        </a:accent4>
        <a:accent5>
          <a:srgbClr val="FFB7AE"/>
        </a:accent5>
        <a:accent6>
          <a:srgbClr val="556FDA"/>
        </a:accent6>
        <a:hlink>
          <a:srgbClr val="15DF1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76C082"/>
        </a:accent1>
        <a:accent2>
          <a:srgbClr val="E3B06D"/>
        </a:accent2>
        <a:accent3>
          <a:srgbClr val="FFFFFF"/>
        </a:accent3>
        <a:accent4>
          <a:srgbClr val="000000"/>
        </a:accent4>
        <a:accent5>
          <a:srgbClr val="BDDCC1"/>
        </a:accent5>
        <a:accent6>
          <a:srgbClr val="CE9F62"/>
        </a:accent6>
        <a:hlink>
          <a:srgbClr val="D8EC4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TM10069040</Template>
  <TotalTime>441</TotalTime>
  <Words>179</Words>
  <Application>Microsoft Macintosh PowerPoint</Application>
  <PresentationFormat>Presentación en pantalla (4:3)</PresentationFormat>
  <Paragraphs>41</Paragraphs>
  <Slides>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TM10069040</vt:lpstr>
      <vt:lpstr>Presentación de PowerPoint</vt:lpstr>
      <vt:lpstr>Son todos diferentes, viven, se desplazan, se alimentan según sean las características de su especie. </vt:lpstr>
      <vt:lpstr>Hábitat de los animales </vt:lpstr>
      <vt:lpstr>¿Cómo se desplazan los Animales?</vt:lpstr>
      <vt:lpstr>  Te invitamos a observar el siguiente video sobre los animales y sus características </vt:lpstr>
      <vt:lpstr>Para reflexionar en familia</vt:lpstr>
      <vt:lpstr>Desafío Online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tania carvajal lopez</dc:creator>
  <cp:lastModifiedBy>Cristian Alvarado</cp:lastModifiedBy>
  <cp:revision>40</cp:revision>
  <dcterms:created xsi:type="dcterms:W3CDTF">2005-10-31T21:50:40Z</dcterms:created>
  <dcterms:modified xsi:type="dcterms:W3CDTF">2020-07-10T17:47:03Z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TC100690403082</vt:lpwstr>
  </property>
</Properties>
</file>