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C74A7-6EC1-4E97-82E4-688D0B94288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0DF3B72-41D2-48EF-8B47-CFE1AAA17C84}">
      <dgm:prSet phldrT="[Texto]"/>
      <dgm:spPr>
        <a:solidFill>
          <a:srgbClr val="92D050"/>
        </a:solidFill>
      </dgm:spPr>
      <dgm:t>
        <a:bodyPr/>
        <a:lstStyle/>
        <a:p>
          <a:r>
            <a:rPr lang="es-CL" dirty="0"/>
            <a:t>Cualidad Física</a:t>
          </a:r>
        </a:p>
      </dgm:t>
    </dgm:pt>
    <dgm:pt modelId="{259EA4A5-0C6A-42E0-A98F-B89BFE17BF05}" type="parTrans" cxnId="{9E5A0B21-88A2-48E7-AFE3-A4DD051A99D1}">
      <dgm:prSet/>
      <dgm:spPr/>
      <dgm:t>
        <a:bodyPr/>
        <a:lstStyle/>
        <a:p>
          <a:endParaRPr lang="es-CL"/>
        </a:p>
      </dgm:t>
    </dgm:pt>
    <dgm:pt modelId="{38E679A1-D968-472F-81CC-898655EEBF50}" type="sibTrans" cxnId="{9E5A0B21-88A2-48E7-AFE3-A4DD051A99D1}">
      <dgm:prSet/>
      <dgm:spPr/>
      <dgm:t>
        <a:bodyPr/>
        <a:lstStyle/>
        <a:p>
          <a:endParaRPr lang="es-CL"/>
        </a:p>
      </dgm:t>
    </dgm:pt>
    <dgm:pt modelId="{8799DFCC-D4B6-4D3C-BB27-1809331C18B1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L" sz="2000" b="1" dirty="0"/>
            <a:t>FUERZA</a:t>
          </a:r>
        </a:p>
      </dgm:t>
    </dgm:pt>
    <dgm:pt modelId="{C5A09295-45CB-4919-8803-80CA85E95A19}" type="parTrans" cxnId="{8B37EE4E-E541-4B3F-996B-6EEA529E8815}">
      <dgm:prSet/>
      <dgm:spPr/>
      <dgm:t>
        <a:bodyPr/>
        <a:lstStyle/>
        <a:p>
          <a:endParaRPr lang="es-CL"/>
        </a:p>
      </dgm:t>
    </dgm:pt>
    <dgm:pt modelId="{2A227783-210E-4876-AA18-3702DA12524D}" type="sibTrans" cxnId="{8B37EE4E-E541-4B3F-996B-6EEA529E8815}">
      <dgm:prSet/>
      <dgm:spPr/>
      <dgm:t>
        <a:bodyPr/>
        <a:lstStyle/>
        <a:p>
          <a:endParaRPr lang="es-CL"/>
        </a:p>
      </dgm:t>
    </dgm:pt>
    <dgm:pt modelId="{3726F276-CCC6-4D02-8990-28A46B56D93E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L" sz="2000" b="1" dirty="0"/>
            <a:t>VELOCIDAD</a:t>
          </a:r>
        </a:p>
      </dgm:t>
    </dgm:pt>
    <dgm:pt modelId="{60245C3A-621D-4C9B-B7B1-1AE12AED3F86}" type="parTrans" cxnId="{F03F2C7C-5330-4A34-8453-C1DF9AD60002}">
      <dgm:prSet/>
      <dgm:spPr/>
      <dgm:t>
        <a:bodyPr/>
        <a:lstStyle/>
        <a:p>
          <a:endParaRPr lang="es-CL"/>
        </a:p>
      </dgm:t>
    </dgm:pt>
    <dgm:pt modelId="{E2603FE6-FDED-49FA-958A-AA1AD4D52E09}" type="sibTrans" cxnId="{F03F2C7C-5330-4A34-8453-C1DF9AD60002}">
      <dgm:prSet/>
      <dgm:spPr/>
      <dgm:t>
        <a:bodyPr/>
        <a:lstStyle/>
        <a:p>
          <a:endParaRPr lang="es-CL"/>
        </a:p>
      </dgm:t>
    </dgm:pt>
    <dgm:pt modelId="{4AF4D3C1-55C6-44AE-981E-758222998F80}">
      <dgm:prSet phldrT="[Texto]" custT="1"/>
      <dgm:spPr/>
      <dgm:t>
        <a:bodyPr/>
        <a:lstStyle/>
        <a:p>
          <a:r>
            <a:rPr lang="es-CL" sz="1800" b="1" dirty="0"/>
            <a:t>FLEXIBILIDAD</a:t>
          </a:r>
        </a:p>
      </dgm:t>
    </dgm:pt>
    <dgm:pt modelId="{85CBB7CD-BB11-4D75-A2DC-64CE8EB2A052}" type="parTrans" cxnId="{77FAB428-2D21-4E01-8A5B-782C6EE4E486}">
      <dgm:prSet/>
      <dgm:spPr/>
      <dgm:t>
        <a:bodyPr/>
        <a:lstStyle/>
        <a:p>
          <a:endParaRPr lang="es-CL"/>
        </a:p>
      </dgm:t>
    </dgm:pt>
    <dgm:pt modelId="{6BBEF85D-BBB1-4433-82B0-579E6874EF64}" type="sibTrans" cxnId="{77FAB428-2D21-4E01-8A5B-782C6EE4E486}">
      <dgm:prSet/>
      <dgm:spPr/>
      <dgm:t>
        <a:bodyPr/>
        <a:lstStyle/>
        <a:p>
          <a:endParaRPr lang="es-CL"/>
        </a:p>
      </dgm:t>
    </dgm:pt>
    <dgm:pt modelId="{068EC40F-7CC1-48F3-80E0-819911B94B59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L" sz="1600" b="1" dirty="0"/>
            <a:t>RESISTENCIA</a:t>
          </a:r>
        </a:p>
      </dgm:t>
    </dgm:pt>
    <dgm:pt modelId="{6AAA1C91-1635-43DB-8933-ED45EE221606}" type="parTrans" cxnId="{BBF45BDB-ADCA-4FA5-B881-09E5C1C67128}">
      <dgm:prSet/>
      <dgm:spPr/>
      <dgm:t>
        <a:bodyPr/>
        <a:lstStyle/>
        <a:p>
          <a:endParaRPr lang="es-CL"/>
        </a:p>
      </dgm:t>
    </dgm:pt>
    <dgm:pt modelId="{1D5E2E3C-4F24-4F49-AE66-E249D9E5959B}" type="sibTrans" cxnId="{BBF45BDB-ADCA-4FA5-B881-09E5C1C67128}">
      <dgm:prSet/>
      <dgm:spPr/>
      <dgm:t>
        <a:bodyPr/>
        <a:lstStyle/>
        <a:p>
          <a:endParaRPr lang="es-CL"/>
        </a:p>
      </dgm:t>
    </dgm:pt>
    <dgm:pt modelId="{6B8E17E8-E33F-4BD8-8B82-DAD5AB19966F}" type="pres">
      <dgm:prSet presAssocID="{F80C74A7-6EC1-4E97-82E4-688D0B9428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6A98E7F-B14E-4EDE-A537-EA28B3388469}" type="pres">
      <dgm:prSet presAssocID="{70DF3B72-41D2-48EF-8B47-CFE1AAA17C84}" presName="centerShape" presStyleLbl="node0" presStyleIdx="0" presStyleCnt="1" custScaleX="164354" custScaleY="142241" custLinFactNeighborY="0"/>
      <dgm:spPr/>
      <dgm:t>
        <a:bodyPr/>
        <a:lstStyle/>
        <a:p>
          <a:endParaRPr lang="es-CL"/>
        </a:p>
      </dgm:t>
    </dgm:pt>
    <dgm:pt modelId="{68FC9FFB-8A66-4A26-B0D8-9A385DE9EF24}" type="pres">
      <dgm:prSet presAssocID="{C5A09295-45CB-4919-8803-80CA85E95A19}" presName="parTrans" presStyleLbl="sibTrans2D1" presStyleIdx="0" presStyleCnt="4"/>
      <dgm:spPr/>
      <dgm:t>
        <a:bodyPr/>
        <a:lstStyle/>
        <a:p>
          <a:endParaRPr lang="es-CL"/>
        </a:p>
      </dgm:t>
    </dgm:pt>
    <dgm:pt modelId="{E2EA8B0E-7624-4204-88FE-318B312EC83C}" type="pres">
      <dgm:prSet presAssocID="{C5A09295-45CB-4919-8803-80CA85E95A19}" presName="connectorText" presStyleLbl="sibTrans2D1" presStyleIdx="0" presStyleCnt="4"/>
      <dgm:spPr/>
      <dgm:t>
        <a:bodyPr/>
        <a:lstStyle/>
        <a:p>
          <a:endParaRPr lang="es-CL"/>
        </a:p>
      </dgm:t>
    </dgm:pt>
    <dgm:pt modelId="{3184CFD0-0636-444A-B5C3-43F06C8D687D}" type="pres">
      <dgm:prSet presAssocID="{8799DFCC-D4B6-4D3C-BB27-1809331C18B1}" presName="node" presStyleLbl="node1" presStyleIdx="0" presStyleCnt="4" custScaleX="143278" custScaleY="141895" custRadScaleRad="145795" custRadScaleInc="-11975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1CBB997-815A-4E59-B349-032711CF4A1A}" type="pres">
      <dgm:prSet presAssocID="{60245C3A-621D-4C9B-B7B1-1AE12AED3F86}" presName="parTrans" presStyleLbl="sibTrans2D1" presStyleIdx="1" presStyleCnt="4"/>
      <dgm:spPr/>
      <dgm:t>
        <a:bodyPr/>
        <a:lstStyle/>
        <a:p>
          <a:endParaRPr lang="es-CL"/>
        </a:p>
      </dgm:t>
    </dgm:pt>
    <dgm:pt modelId="{784DE6A4-49B4-445D-A8C5-713345355503}" type="pres">
      <dgm:prSet presAssocID="{60245C3A-621D-4C9B-B7B1-1AE12AED3F86}" presName="connectorText" presStyleLbl="sibTrans2D1" presStyleIdx="1" presStyleCnt="4"/>
      <dgm:spPr/>
      <dgm:t>
        <a:bodyPr/>
        <a:lstStyle/>
        <a:p>
          <a:endParaRPr lang="es-CL"/>
        </a:p>
      </dgm:t>
    </dgm:pt>
    <dgm:pt modelId="{23E12D80-A3B1-46C6-9B45-FDD882132F52}" type="pres">
      <dgm:prSet presAssocID="{3726F276-CCC6-4D02-8990-28A46B56D93E}" presName="node" presStyleLbl="node1" presStyleIdx="1" presStyleCnt="4" custScaleX="163789" custScaleY="158045" custRadScaleRad="152701" custRadScaleInc="-6620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7536407-80D4-4638-95D0-20C021C26390}" type="pres">
      <dgm:prSet presAssocID="{85CBB7CD-BB11-4D75-A2DC-64CE8EB2A052}" presName="parTrans" presStyleLbl="sibTrans2D1" presStyleIdx="2" presStyleCnt="4"/>
      <dgm:spPr/>
      <dgm:t>
        <a:bodyPr/>
        <a:lstStyle/>
        <a:p>
          <a:endParaRPr lang="es-CL"/>
        </a:p>
      </dgm:t>
    </dgm:pt>
    <dgm:pt modelId="{0A7387D3-4EDD-41E1-8C1A-11A145237EE6}" type="pres">
      <dgm:prSet presAssocID="{85CBB7CD-BB11-4D75-A2DC-64CE8EB2A052}" presName="connectorText" presStyleLbl="sibTrans2D1" presStyleIdx="2" presStyleCnt="4"/>
      <dgm:spPr/>
      <dgm:t>
        <a:bodyPr/>
        <a:lstStyle/>
        <a:p>
          <a:endParaRPr lang="es-CL"/>
        </a:p>
      </dgm:t>
    </dgm:pt>
    <dgm:pt modelId="{70289A9D-202E-4C1B-ADF4-592817BD5B99}" type="pres">
      <dgm:prSet presAssocID="{4AF4D3C1-55C6-44AE-981E-758222998F80}" presName="node" presStyleLbl="node1" presStyleIdx="2" presStyleCnt="4" custScaleX="176651" custScaleY="137889" custRadScaleRad="151156" custRadScaleInc="-13314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6B38B74-B83C-4C99-BCDF-808368B937EB}" type="pres">
      <dgm:prSet presAssocID="{6AAA1C91-1635-43DB-8933-ED45EE221606}" presName="parTrans" presStyleLbl="sibTrans2D1" presStyleIdx="3" presStyleCnt="4"/>
      <dgm:spPr/>
      <dgm:t>
        <a:bodyPr/>
        <a:lstStyle/>
        <a:p>
          <a:endParaRPr lang="es-CL"/>
        </a:p>
      </dgm:t>
    </dgm:pt>
    <dgm:pt modelId="{E5490E0B-636B-4E43-A0AE-F497610EF686}" type="pres">
      <dgm:prSet presAssocID="{6AAA1C91-1635-43DB-8933-ED45EE221606}" presName="connectorText" presStyleLbl="sibTrans2D1" presStyleIdx="3" presStyleCnt="4"/>
      <dgm:spPr/>
      <dgm:t>
        <a:bodyPr/>
        <a:lstStyle/>
        <a:p>
          <a:endParaRPr lang="es-CL"/>
        </a:p>
      </dgm:t>
    </dgm:pt>
    <dgm:pt modelId="{784E3211-FDFD-4800-8866-59C4EDD26DD3}" type="pres">
      <dgm:prSet presAssocID="{068EC40F-7CC1-48F3-80E0-819911B94B59}" presName="node" presStyleLbl="node1" presStyleIdx="3" presStyleCnt="4" custScaleX="156581" custScaleY="133740" custRadScaleRad="140617" custRadScaleInc="-6418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B37EE4E-E541-4B3F-996B-6EEA529E8815}" srcId="{70DF3B72-41D2-48EF-8B47-CFE1AAA17C84}" destId="{8799DFCC-D4B6-4D3C-BB27-1809331C18B1}" srcOrd="0" destOrd="0" parTransId="{C5A09295-45CB-4919-8803-80CA85E95A19}" sibTransId="{2A227783-210E-4876-AA18-3702DA12524D}"/>
    <dgm:cxn modelId="{9F8E2F19-7A7C-466E-9FD6-D917CB5B9C54}" type="presOf" srcId="{6AAA1C91-1635-43DB-8933-ED45EE221606}" destId="{E5490E0B-636B-4E43-A0AE-F497610EF686}" srcOrd="1" destOrd="0" presId="urn:microsoft.com/office/officeart/2005/8/layout/radial5"/>
    <dgm:cxn modelId="{F03F2C7C-5330-4A34-8453-C1DF9AD60002}" srcId="{70DF3B72-41D2-48EF-8B47-CFE1AAA17C84}" destId="{3726F276-CCC6-4D02-8990-28A46B56D93E}" srcOrd="1" destOrd="0" parTransId="{60245C3A-621D-4C9B-B7B1-1AE12AED3F86}" sibTransId="{E2603FE6-FDED-49FA-958A-AA1AD4D52E09}"/>
    <dgm:cxn modelId="{F868EA40-723A-44C2-9DAD-5CF25C43628B}" type="presOf" srcId="{6AAA1C91-1635-43DB-8933-ED45EE221606}" destId="{F6B38B74-B83C-4C99-BCDF-808368B937EB}" srcOrd="0" destOrd="0" presId="urn:microsoft.com/office/officeart/2005/8/layout/radial5"/>
    <dgm:cxn modelId="{00DE74D3-0689-42D8-8190-4FA574AA534F}" type="presOf" srcId="{8799DFCC-D4B6-4D3C-BB27-1809331C18B1}" destId="{3184CFD0-0636-444A-B5C3-43F06C8D687D}" srcOrd="0" destOrd="0" presId="urn:microsoft.com/office/officeart/2005/8/layout/radial5"/>
    <dgm:cxn modelId="{9E5A0B21-88A2-48E7-AFE3-A4DD051A99D1}" srcId="{F80C74A7-6EC1-4E97-82E4-688D0B942885}" destId="{70DF3B72-41D2-48EF-8B47-CFE1AAA17C84}" srcOrd="0" destOrd="0" parTransId="{259EA4A5-0C6A-42E0-A98F-B89BFE17BF05}" sibTransId="{38E679A1-D968-472F-81CC-898655EEBF50}"/>
    <dgm:cxn modelId="{789F81CE-F659-44C1-BF59-D577BF2D2880}" type="presOf" srcId="{60245C3A-621D-4C9B-B7B1-1AE12AED3F86}" destId="{784DE6A4-49B4-445D-A8C5-713345355503}" srcOrd="1" destOrd="0" presId="urn:microsoft.com/office/officeart/2005/8/layout/radial5"/>
    <dgm:cxn modelId="{F805F668-0409-462A-B77B-957510C63845}" type="presOf" srcId="{068EC40F-7CC1-48F3-80E0-819911B94B59}" destId="{784E3211-FDFD-4800-8866-59C4EDD26DD3}" srcOrd="0" destOrd="0" presId="urn:microsoft.com/office/officeart/2005/8/layout/radial5"/>
    <dgm:cxn modelId="{6AC41A82-B09B-42CD-97A2-B0B0A60064F0}" type="presOf" srcId="{4AF4D3C1-55C6-44AE-981E-758222998F80}" destId="{70289A9D-202E-4C1B-ADF4-592817BD5B99}" srcOrd="0" destOrd="0" presId="urn:microsoft.com/office/officeart/2005/8/layout/radial5"/>
    <dgm:cxn modelId="{9919DA45-2C4D-4C6F-A5C7-A8D49A773104}" type="presOf" srcId="{60245C3A-621D-4C9B-B7B1-1AE12AED3F86}" destId="{91CBB997-815A-4E59-B349-032711CF4A1A}" srcOrd="0" destOrd="0" presId="urn:microsoft.com/office/officeart/2005/8/layout/radial5"/>
    <dgm:cxn modelId="{4B0FFCF7-BA2A-4530-929F-234165FCDC95}" type="presOf" srcId="{3726F276-CCC6-4D02-8990-28A46B56D93E}" destId="{23E12D80-A3B1-46C6-9B45-FDD882132F52}" srcOrd="0" destOrd="0" presId="urn:microsoft.com/office/officeart/2005/8/layout/radial5"/>
    <dgm:cxn modelId="{7C7BFB79-1A63-49EC-BE0A-CFDAEF1C17FB}" type="presOf" srcId="{C5A09295-45CB-4919-8803-80CA85E95A19}" destId="{E2EA8B0E-7624-4204-88FE-318B312EC83C}" srcOrd="1" destOrd="0" presId="urn:microsoft.com/office/officeart/2005/8/layout/radial5"/>
    <dgm:cxn modelId="{483D5230-3FDF-4367-A869-83C0FA32C8B5}" type="presOf" srcId="{C5A09295-45CB-4919-8803-80CA85E95A19}" destId="{68FC9FFB-8A66-4A26-B0D8-9A385DE9EF24}" srcOrd="0" destOrd="0" presId="urn:microsoft.com/office/officeart/2005/8/layout/radial5"/>
    <dgm:cxn modelId="{77FAB428-2D21-4E01-8A5B-782C6EE4E486}" srcId="{70DF3B72-41D2-48EF-8B47-CFE1AAA17C84}" destId="{4AF4D3C1-55C6-44AE-981E-758222998F80}" srcOrd="2" destOrd="0" parTransId="{85CBB7CD-BB11-4D75-A2DC-64CE8EB2A052}" sibTransId="{6BBEF85D-BBB1-4433-82B0-579E6874EF64}"/>
    <dgm:cxn modelId="{6578C13A-4113-49D3-AE28-34D96ED0F5DC}" type="presOf" srcId="{85CBB7CD-BB11-4D75-A2DC-64CE8EB2A052}" destId="{0A7387D3-4EDD-41E1-8C1A-11A145237EE6}" srcOrd="1" destOrd="0" presId="urn:microsoft.com/office/officeart/2005/8/layout/radial5"/>
    <dgm:cxn modelId="{CBFA7C2D-B36A-47A3-A7B3-BE7D5DB183E0}" type="presOf" srcId="{70DF3B72-41D2-48EF-8B47-CFE1AAA17C84}" destId="{86A98E7F-B14E-4EDE-A537-EA28B3388469}" srcOrd="0" destOrd="0" presId="urn:microsoft.com/office/officeart/2005/8/layout/radial5"/>
    <dgm:cxn modelId="{BBF45BDB-ADCA-4FA5-B881-09E5C1C67128}" srcId="{70DF3B72-41D2-48EF-8B47-CFE1AAA17C84}" destId="{068EC40F-7CC1-48F3-80E0-819911B94B59}" srcOrd="3" destOrd="0" parTransId="{6AAA1C91-1635-43DB-8933-ED45EE221606}" sibTransId="{1D5E2E3C-4F24-4F49-AE66-E249D9E5959B}"/>
    <dgm:cxn modelId="{9D5CBE3F-4317-4A2B-B357-096FC7C6DBCC}" type="presOf" srcId="{85CBB7CD-BB11-4D75-A2DC-64CE8EB2A052}" destId="{D7536407-80D4-4638-95D0-20C021C26390}" srcOrd="0" destOrd="0" presId="urn:microsoft.com/office/officeart/2005/8/layout/radial5"/>
    <dgm:cxn modelId="{A277B7EF-FB31-4644-885F-A91EA976AB7D}" type="presOf" srcId="{F80C74A7-6EC1-4E97-82E4-688D0B942885}" destId="{6B8E17E8-E33F-4BD8-8B82-DAD5AB19966F}" srcOrd="0" destOrd="0" presId="urn:microsoft.com/office/officeart/2005/8/layout/radial5"/>
    <dgm:cxn modelId="{DBAB3192-A382-40A3-8668-391159D5BAFB}" type="presParOf" srcId="{6B8E17E8-E33F-4BD8-8B82-DAD5AB19966F}" destId="{86A98E7F-B14E-4EDE-A537-EA28B3388469}" srcOrd="0" destOrd="0" presId="urn:microsoft.com/office/officeart/2005/8/layout/radial5"/>
    <dgm:cxn modelId="{B2E7891A-640A-4710-ABBA-99C6D7E9ACC5}" type="presParOf" srcId="{6B8E17E8-E33F-4BD8-8B82-DAD5AB19966F}" destId="{68FC9FFB-8A66-4A26-B0D8-9A385DE9EF24}" srcOrd="1" destOrd="0" presId="urn:microsoft.com/office/officeart/2005/8/layout/radial5"/>
    <dgm:cxn modelId="{F93E4325-39A3-4BB1-BC14-0CD8EE301B98}" type="presParOf" srcId="{68FC9FFB-8A66-4A26-B0D8-9A385DE9EF24}" destId="{E2EA8B0E-7624-4204-88FE-318B312EC83C}" srcOrd="0" destOrd="0" presId="urn:microsoft.com/office/officeart/2005/8/layout/radial5"/>
    <dgm:cxn modelId="{6DCCD7C7-784E-4A08-B0FA-EAB0CE174CA7}" type="presParOf" srcId="{6B8E17E8-E33F-4BD8-8B82-DAD5AB19966F}" destId="{3184CFD0-0636-444A-B5C3-43F06C8D687D}" srcOrd="2" destOrd="0" presId="urn:microsoft.com/office/officeart/2005/8/layout/radial5"/>
    <dgm:cxn modelId="{E35F6AAD-1186-4C77-A97D-8F33423B369A}" type="presParOf" srcId="{6B8E17E8-E33F-4BD8-8B82-DAD5AB19966F}" destId="{91CBB997-815A-4E59-B349-032711CF4A1A}" srcOrd="3" destOrd="0" presId="urn:microsoft.com/office/officeart/2005/8/layout/radial5"/>
    <dgm:cxn modelId="{C42059FF-E39F-4A4D-8C93-AAE5F9CA3290}" type="presParOf" srcId="{91CBB997-815A-4E59-B349-032711CF4A1A}" destId="{784DE6A4-49B4-445D-A8C5-713345355503}" srcOrd="0" destOrd="0" presId="urn:microsoft.com/office/officeart/2005/8/layout/radial5"/>
    <dgm:cxn modelId="{93D4E971-384F-4C2A-BBC0-49322CE3625A}" type="presParOf" srcId="{6B8E17E8-E33F-4BD8-8B82-DAD5AB19966F}" destId="{23E12D80-A3B1-46C6-9B45-FDD882132F52}" srcOrd="4" destOrd="0" presId="urn:microsoft.com/office/officeart/2005/8/layout/radial5"/>
    <dgm:cxn modelId="{1CB1DA65-D6F4-42F4-8D26-C61F2B60DF7A}" type="presParOf" srcId="{6B8E17E8-E33F-4BD8-8B82-DAD5AB19966F}" destId="{D7536407-80D4-4638-95D0-20C021C26390}" srcOrd="5" destOrd="0" presId="urn:microsoft.com/office/officeart/2005/8/layout/radial5"/>
    <dgm:cxn modelId="{174498BC-BEFA-4051-B232-2B9E1AA3D71B}" type="presParOf" srcId="{D7536407-80D4-4638-95D0-20C021C26390}" destId="{0A7387D3-4EDD-41E1-8C1A-11A145237EE6}" srcOrd="0" destOrd="0" presId="urn:microsoft.com/office/officeart/2005/8/layout/radial5"/>
    <dgm:cxn modelId="{A21AC524-9A00-48DB-A0C2-95B3656DEA4E}" type="presParOf" srcId="{6B8E17E8-E33F-4BD8-8B82-DAD5AB19966F}" destId="{70289A9D-202E-4C1B-ADF4-592817BD5B99}" srcOrd="6" destOrd="0" presId="urn:microsoft.com/office/officeart/2005/8/layout/radial5"/>
    <dgm:cxn modelId="{56763B97-B22B-402F-84AD-0E88B7685EF0}" type="presParOf" srcId="{6B8E17E8-E33F-4BD8-8B82-DAD5AB19966F}" destId="{F6B38B74-B83C-4C99-BCDF-808368B937EB}" srcOrd="7" destOrd="0" presId="urn:microsoft.com/office/officeart/2005/8/layout/radial5"/>
    <dgm:cxn modelId="{2921A699-649A-4373-932B-342A7B8E3FCD}" type="presParOf" srcId="{F6B38B74-B83C-4C99-BCDF-808368B937EB}" destId="{E5490E0B-636B-4E43-A0AE-F497610EF686}" srcOrd="0" destOrd="0" presId="urn:microsoft.com/office/officeart/2005/8/layout/radial5"/>
    <dgm:cxn modelId="{60F444B1-24AA-4D81-87C8-00B2757B4A2A}" type="presParOf" srcId="{6B8E17E8-E33F-4BD8-8B82-DAD5AB19966F}" destId="{784E3211-FDFD-4800-8866-59C4EDD26DD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502944-C5F1-4E45-841C-3F8FD897E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Unidad: ejercicio físico y salud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881D4FA-3339-44B4-B0B9-DB9F0662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err="1"/>
              <a:t>DEPARTAMENto</a:t>
            </a:r>
            <a:r>
              <a:rPr lang="es-CL" dirty="0"/>
              <a:t> de </a:t>
            </a:r>
            <a:r>
              <a:rPr lang="es-CL" dirty="0" err="1"/>
              <a:t>eDUCACIÓN</a:t>
            </a:r>
            <a:r>
              <a:rPr lang="es-CL" dirty="0"/>
              <a:t> física</a:t>
            </a:r>
          </a:p>
          <a:p>
            <a:r>
              <a:rPr lang="es-CL" dirty="0"/>
              <a:t>LSBD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6223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1A6FA5-C227-4538-9F8E-D4B5D31A5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300" dirty="0" err="1"/>
              <a:t>Contenido</a:t>
            </a:r>
            <a:r>
              <a:rPr lang="en-US" sz="4300" dirty="0"/>
              <a:t>: </a:t>
            </a:r>
            <a:r>
              <a:rPr lang="en-US" sz="4300" dirty="0" err="1"/>
              <a:t>cualidades</a:t>
            </a:r>
            <a:r>
              <a:rPr lang="en-US" sz="4300" dirty="0"/>
              <a:t> </a:t>
            </a:r>
            <a:r>
              <a:rPr lang="en-US" sz="4300" dirty="0" err="1"/>
              <a:t>físicas</a:t>
            </a:r>
            <a:r>
              <a:rPr lang="en-US" sz="4300" dirty="0"/>
              <a:t> </a:t>
            </a:r>
            <a:r>
              <a:rPr lang="en-US" sz="4300" dirty="0" err="1"/>
              <a:t>básicas</a:t>
            </a:r>
            <a:endParaRPr lang="en-US" sz="43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E7B44966-ECDD-4319-8955-D9B63110E2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0" r="8922" b="1"/>
          <a:stretch/>
        </p:blipFill>
        <p:spPr>
          <a:xfrm>
            <a:off x="688434" y="-9525"/>
            <a:ext cx="4129822" cy="6867525"/>
          </a:xfrm>
          <a:prstGeom prst="rect">
            <a:avLst/>
          </a:prstGeom>
        </p:spPr>
      </p:pic>
      <p:sp>
        <p:nvSpPr>
          <p:cNvPr id="30" name="Freeform 6">
            <a:extLst>
              <a:ext uri="{FF2B5EF4-FFF2-40B4-BE49-F238E27FC236}">
                <a16:creationId xmlns:a16="http://schemas.microsoft.com/office/drawing/2014/main" xmlns="" id="{5402222E-F041-43A0-81BC-1B3F2EF765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ED5A580-7122-4B8C-BB86-D564835C8B83}"/>
              </a:ext>
            </a:extLst>
          </p:cNvPr>
          <p:cNvSpPr txBox="1"/>
          <p:nvPr/>
        </p:nvSpPr>
        <p:spPr>
          <a:xfrm>
            <a:off x="5195727" y="1737361"/>
            <a:ext cx="6335338" cy="47382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Son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aquellas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cualidades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una persona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desarrollando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mejorando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 lo largo de una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practica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constante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entrenamiento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),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respecto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una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disciplina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física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puntual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Dependiendo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cuán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frecuente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sea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práctica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el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desarrollo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será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mayor o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menor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Ejemplo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práctica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la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Gimnasia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Rítmica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una de las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cualidades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físicas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más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desarrolladas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 la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Flexibilidad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80D28A2-8EA4-4EF0-9056-3BDAA7290F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017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1A6FA5-C227-4538-9F8E-D4B5D31A5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8128000" cy="577735"/>
          </a:xfrm>
        </p:spPr>
        <p:txBody>
          <a:bodyPr>
            <a:normAutofit fontScale="90000"/>
          </a:bodyPr>
          <a:lstStyle/>
          <a:p>
            <a:r>
              <a:rPr lang="es-CL" sz="3600" dirty="0"/>
              <a:t>cualidades físicas básicas: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A66FDAB2-094A-46E9-AC7D-C50828194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735323"/>
              </p:ext>
            </p:extLst>
          </p:nvPr>
        </p:nvGraphicFramePr>
        <p:xfrm>
          <a:off x="1838960" y="960120"/>
          <a:ext cx="8514080" cy="5729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29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6D38F8-C5EC-44D8-9B41-C7CBE9D6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s-CL" sz="4400"/>
              <a:t>Fuerza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3893C2D-D337-4F2F-AFE2-C2E401B3D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089" y="1719686"/>
            <a:ext cx="4363595" cy="3593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3200" dirty="0">
                <a:solidFill>
                  <a:schemeClr val="tx1"/>
                </a:solidFill>
              </a:rPr>
              <a:t>Es la capacidad física que permite mantener o vencer una carga de menor o mayor volumen, mediante contracciones y/o esfuerzos musculares.</a:t>
            </a:r>
          </a:p>
          <a:p>
            <a:pPr marL="0" indent="0">
              <a:buNone/>
            </a:pP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45FFA6D-71B9-49F2-9945-138CCB4FC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193" y="1719686"/>
            <a:ext cx="5176744" cy="34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5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6C634C-6BA3-426E-9223-27E4B8AB7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s-CL" sz="4400"/>
              <a:t>resistencia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F56F23-B0B9-4223-87C8-BA1730F0C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089" y="1632204"/>
            <a:ext cx="4363595" cy="39201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3200" dirty="0">
                <a:solidFill>
                  <a:schemeClr val="tx1"/>
                </a:solidFill>
              </a:rPr>
              <a:t>Es la capacidad de realizar o mantener un esfuerzo físico de baja, media o alta intensidad. Este esfuerzo debe ser continuo y mantenido en el mayor tiempo posible, venciendo la fatiga muscular.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43716BB3-BE67-4F49-AFA2-3106BCA86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193" y="1331931"/>
            <a:ext cx="5176744" cy="422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2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9C4BE2-F33F-482C-83D6-1E5AE122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s-CL" sz="4400"/>
              <a:t>velocidad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28284A2-60F8-41BF-9200-A452CCA83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581" y="1965961"/>
            <a:ext cx="4363595" cy="2697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/>
              <a:t>Capacidad de realizar uno o varias acciones en el menor tiempo posible.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A4A7A8B-006A-48DC-8E68-30E6C61BD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45" r="1" b="1"/>
          <a:stretch/>
        </p:blipFill>
        <p:spPr>
          <a:xfrm>
            <a:off x="6096000" y="580713"/>
            <a:ext cx="5414304" cy="5407737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6576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D6CE9D5-28BB-4329-B5E2-B06131F27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D9F7D40-5D59-4F59-A331-D8F7710A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xmlns="" id="{E2B1BC2F-AEBF-4990-A7F9-197AAF28BC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5B0FDE-C750-4DDC-B206-9AEC39192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996" y="435866"/>
            <a:ext cx="3090672" cy="481584"/>
          </a:xfrm>
        </p:spPr>
        <p:txBody>
          <a:bodyPr anchor="b">
            <a:normAutofit/>
          </a:bodyPr>
          <a:lstStyle/>
          <a:p>
            <a:r>
              <a:rPr lang="es-CL" sz="2800" dirty="0">
                <a:solidFill>
                  <a:schemeClr val="accent1"/>
                </a:solidFill>
              </a:rPr>
              <a:t>flexibilidad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768BB4F-BC95-4DA1-88EE-71F7C7A02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27" y="1473972"/>
            <a:ext cx="4917763" cy="2960867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ECE8B51-C1B8-4B23-A31F-9D214C67C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320" y="1231396"/>
            <a:ext cx="4297680" cy="4940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>
                <a:solidFill>
                  <a:schemeClr val="bg1"/>
                </a:solidFill>
              </a:rPr>
              <a:t>Capacidad de realizar acciones con poca o gran amplitud con alguna parte de nuestro cuerpo.</a:t>
            </a:r>
          </a:p>
          <a:p>
            <a:pPr marL="0" indent="0">
              <a:buNone/>
            </a:pPr>
            <a:r>
              <a:rPr lang="es-CL" sz="2800" dirty="0">
                <a:solidFill>
                  <a:schemeClr val="bg1"/>
                </a:solidFill>
              </a:rPr>
              <a:t>Cuando se habla de flexibilidad muscular se hace referencia a la capacidad de estiramiento de las fibras musculares (ELONGACIÓN). </a:t>
            </a:r>
          </a:p>
        </p:txBody>
      </p:sp>
    </p:spTree>
    <p:extLst>
      <p:ext uri="{BB962C8B-B14F-4D97-AF65-F5344CB8AC3E}">
        <p14:creationId xmlns:p14="http://schemas.microsoft.com/office/powerpoint/2010/main" val="2716354152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201</Words>
  <Application>Microsoft Office PowerPoint</Application>
  <PresentationFormat>Panorámica</PresentationFormat>
  <Paragraphs>24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Distintivo</vt:lpstr>
      <vt:lpstr>Unidad: ejercicio físico y salud</vt:lpstr>
      <vt:lpstr>Contenido: cualidades físicas básicas</vt:lpstr>
      <vt:lpstr>cualidades físicas básicas: </vt:lpstr>
      <vt:lpstr>Fuerza</vt:lpstr>
      <vt:lpstr>resistencia</vt:lpstr>
      <vt:lpstr>velocidad</vt:lpstr>
      <vt:lpstr>flexibilidad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Unidad: ejercicio físico y salud</dc:title>
  <dc:creator>tamara pena cariola</dc:creator>
  <cp:lastModifiedBy>Gianni</cp:lastModifiedBy>
  <cp:revision>4</cp:revision>
  <dcterms:created xsi:type="dcterms:W3CDTF">2020-05-16T21:16:59Z</dcterms:created>
  <dcterms:modified xsi:type="dcterms:W3CDTF">2021-04-05T16:29:42Z</dcterms:modified>
</cp:coreProperties>
</file>