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302" y="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2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2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5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4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1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9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1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884C-9B36-48DF-8102-4474B96025C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4DFD-15B6-4353-9699-575FFC814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1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69568"/>
            <a:ext cx="9144000" cy="1024489"/>
          </a:xfrm>
        </p:spPr>
        <p:txBody>
          <a:bodyPr>
            <a:normAutofit fontScale="90000"/>
          </a:bodyPr>
          <a:lstStyle/>
          <a:p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ENTREGA DE CANASTAS DE ALIMENTOS JUNAEB</a:t>
            </a:r>
            <a:b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MARTES</a:t>
            </a: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 17 </a:t>
            </a: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NOVIEMBRE </a:t>
            </a: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2020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8835" y="1798973"/>
            <a:ext cx="9634330" cy="1655762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smtClean="0"/>
              <a:t>Con el </a:t>
            </a:r>
            <a:r>
              <a:rPr lang="en-US" sz="2200" b="1" dirty="0" err="1" smtClean="0"/>
              <a:t>objetivo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entregar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manera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efectiva</a:t>
            </a:r>
            <a:r>
              <a:rPr lang="en-US" sz="2200" b="1" dirty="0" smtClean="0"/>
              <a:t> y </a:t>
            </a:r>
            <a:r>
              <a:rPr lang="en-US" sz="2200" b="1" dirty="0" err="1" smtClean="0"/>
              <a:t>eficiente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las</a:t>
            </a:r>
            <a:r>
              <a:rPr lang="en-US" sz="2200" b="1" dirty="0" smtClean="0"/>
              <a:t> canastas de </a:t>
            </a:r>
            <a:r>
              <a:rPr lang="en-US" sz="2200" b="1" dirty="0" err="1" smtClean="0"/>
              <a:t>alimentos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solicitamos</a:t>
            </a:r>
            <a:r>
              <a:rPr lang="en-US" sz="2200" b="1" dirty="0" smtClean="0"/>
              <a:t>,  </a:t>
            </a:r>
            <a:r>
              <a:rPr lang="en-US" sz="2200" b="1" dirty="0" err="1" smtClean="0"/>
              <a:t>por</a:t>
            </a:r>
            <a:r>
              <a:rPr lang="en-US" sz="2200" b="1" dirty="0" smtClean="0"/>
              <a:t> favor, </a:t>
            </a:r>
            <a:r>
              <a:rPr lang="en-US" sz="2200" b="1" dirty="0" err="1" smtClean="0"/>
              <a:t>seguir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las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siguientes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indicaciones</a:t>
            </a:r>
            <a:r>
              <a:rPr lang="en-US" sz="2200" b="1" dirty="0" smtClean="0"/>
              <a:t>:</a:t>
            </a:r>
          </a:p>
          <a:p>
            <a:pPr algn="just"/>
            <a:r>
              <a:rPr lang="en-US" sz="2200" b="1" dirty="0" smtClean="0"/>
              <a:t>1.-</a:t>
            </a:r>
            <a:r>
              <a:rPr lang="es-CL" sz="2200" b="1" dirty="0"/>
              <a:t> </a:t>
            </a:r>
            <a:r>
              <a:rPr lang="es-CL" sz="2200" b="1" dirty="0" smtClean="0"/>
              <a:t>El ingresó es por Acceso Sector Pre-Básica. Respete </a:t>
            </a:r>
            <a:r>
              <a:rPr lang="es-CL" sz="2200" b="1" dirty="0"/>
              <a:t>horarios asignados para entrega, los que están divididos por niveles (Ver en siguiente </a:t>
            </a:r>
            <a:r>
              <a:rPr lang="es-CL" sz="2200" b="1" dirty="0" smtClean="0"/>
              <a:t>lámina), </a:t>
            </a:r>
            <a:r>
              <a:rPr lang="es-CL" sz="2200" b="1" dirty="0"/>
              <a:t>esto </a:t>
            </a:r>
            <a:r>
              <a:rPr lang="es-CL" sz="2200" b="1" dirty="0" smtClean="0"/>
              <a:t>nos ayudará a </a:t>
            </a:r>
            <a:r>
              <a:rPr lang="es-CL" sz="2200" b="1" dirty="0"/>
              <a:t>evitar aglomeraciones masivas, prevenir contagios y agilizar el proceso de </a:t>
            </a:r>
            <a:r>
              <a:rPr lang="es-CL" sz="2200" b="1" dirty="0" smtClean="0"/>
              <a:t>entrega de canastas.</a:t>
            </a:r>
            <a:endParaRPr lang="es-CL" sz="2200" b="1" dirty="0"/>
          </a:p>
          <a:p>
            <a:pPr algn="just"/>
            <a:r>
              <a:rPr lang="es-CL" sz="2200" b="1" dirty="0" smtClean="0"/>
              <a:t>2.- Protéjase con mascarillas</a:t>
            </a:r>
            <a:r>
              <a:rPr lang="es-CL" sz="2200" b="1" dirty="0"/>
              <a:t> </a:t>
            </a:r>
            <a:r>
              <a:rPr lang="es-CL" sz="2200" b="1" dirty="0" smtClean="0"/>
              <a:t>y guantes. Mantenga </a:t>
            </a:r>
            <a:r>
              <a:rPr lang="es-CL" sz="2200" b="1" dirty="0"/>
              <a:t>entre 1 a 2 metros de distancia con cualquier persona que pueda tener contacto (en el trayecto al Liceo y en el mismo Liceo</a:t>
            </a:r>
            <a:r>
              <a:rPr lang="es-CL" sz="2200" b="1" dirty="0" smtClean="0"/>
              <a:t>)</a:t>
            </a:r>
          </a:p>
          <a:p>
            <a:pPr algn="just"/>
            <a:r>
              <a:rPr lang="es-CL" sz="2200" b="1" dirty="0" smtClean="0"/>
              <a:t>3.- Siga las indicaciones sanitarias y de retiro que estarán señaladas en el Liceo.</a:t>
            </a:r>
            <a:endParaRPr lang="es-CL" sz="2200" b="1" dirty="0"/>
          </a:p>
          <a:p>
            <a:pPr algn="just"/>
            <a:r>
              <a:rPr lang="es-CL" sz="2200" b="1" dirty="0"/>
              <a:t>4</a:t>
            </a:r>
            <a:r>
              <a:rPr lang="es-CL" sz="2200" b="1" dirty="0" smtClean="0"/>
              <a:t>.- En </a:t>
            </a:r>
            <a:r>
              <a:rPr lang="es-CL" sz="2200" b="1" dirty="0"/>
              <a:t>caso se encuentre a la espera de resultados de exámenes COVID-19 no asista por ningún </a:t>
            </a:r>
            <a:r>
              <a:rPr lang="es-CL" sz="2200" b="1" dirty="0" smtClean="0"/>
              <a:t>motivo. Solicite </a:t>
            </a:r>
            <a:r>
              <a:rPr lang="es-CL" sz="2200" b="1" dirty="0"/>
              <a:t>a algún apoderado o familiar de confianza con poder </a:t>
            </a:r>
            <a:r>
              <a:rPr lang="es-CL" sz="2200" b="1" dirty="0" smtClean="0"/>
              <a:t>simple</a:t>
            </a:r>
            <a:r>
              <a:rPr lang="es-CL" sz="2200" b="1" dirty="0"/>
              <a:t>.</a:t>
            </a:r>
            <a:endParaRPr lang="es-CL" sz="22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1922" y="803074"/>
            <a:ext cx="1508078" cy="115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69568"/>
            <a:ext cx="9144000" cy="1024489"/>
          </a:xfrm>
        </p:spPr>
        <p:txBody>
          <a:bodyPr>
            <a:normAutofit fontScale="90000"/>
          </a:bodyPr>
          <a:lstStyle/>
          <a:p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ENTREGA DE CANASTAS DE ALIMENTOS JUNAEB</a:t>
            </a:r>
            <a:b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MARTES 17 </a:t>
            </a:r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NOVIEMBRE</a:t>
            </a:r>
            <a:r>
              <a:rPr lang="es-CL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2020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1922" y="803074"/>
            <a:ext cx="1508078" cy="1157479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79685"/>
              </p:ext>
            </p:extLst>
          </p:nvPr>
        </p:nvGraphicFramePr>
        <p:xfrm>
          <a:off x="2766416" y="1880269"/>
          <a:ext cx="682928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194"/>
                <a:gridCol w="4361094"/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HORARIOS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NIVELES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08:00 - 09:00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PREKINDER-KINDER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09:00 - 10:00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PRIMEROS Y SEGUNDOS BÁSICOS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10:00 - 11:00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TERCEROS Y CUARTOS BÁSICOS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11:00 - 12:00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QUINTOS Y SEXTOS BÁSICOS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12:00 - 13:00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SÉPTIMOS</a:t>
                      </a:r>
                      <a:r>
                        <a:rPr lang="es-CL" sz="2400" baseline="0" dirty="0" smtClean="0"/>
                        <a:t> Y OCTAVOS BÁSICOS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13:00-13:20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SANITIZACIÓN</a:t>
                      </a:r>
                      <a:r>
                        <a:rPr lang="es-CL" sz="2400" baseline="0" dirty="0" smtClean="0"/>
                        <a:t>  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13:20 - 14:00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PRIMERO Y SEGUNDOS MEDIOS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14:00 - 15:00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TERCEROS</a:t>
                      </a:r>
                      <a:r>
                        <a:rPr lang="es-CL" sz="2400" baseline="0" dirty="0" smtClean="0"/>
                        <a:t> Y CUARTOS MEDIOS</a:t>
                      </a:r>
                      <a:endParaRPr lang="es-C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4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217</Words>
  <Application>Microsoft Office PowerPoint</Application>
  <PresentationFormat>Personalizado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ENTREGA DE CANASTAS DE ALIMENTOS JUNAEB MARTES 17 DE NOVIEMBRE 2020 </vt:lpstr>
      <vt:lpstr>ENTREGA DE CANASTAS DE ALIMENTOS JUNAEB MARTES 17 DE NOVIEMBRE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Todos</dc:creator>
  <cp:lastModifiedBy>PC 29</cp:lastModifiedBy>
  <cp:revision>22</cp:revision>
  <dcterms:created xsi:type="dcterms:W3CDTF">2020-05-23T13:21:31Z</dcterms:created>
  <dcterms:modified xsi:type="dcterms:W3CDTF">2020-11-12T17:02:26Z</dcterms:modified>
</cp:coreProperties>
</file>