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75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1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93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5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99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00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1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6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51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7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00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82AB-FA83-4B96-BDEA-7385F4CA7128}" type="datetimeFigureOut">
              <a:rPr lang="es-CL" smtClean="0"/>
              <a:t>01-09-2016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816B-862B-41BA-9ACE-B10718E95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04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208" y="1196752"/>
            <a:ext cx="8446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Trastornos hormonales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42209" y="273422"/>
            <a:ext cx="632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Bocio exoftálmico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742"/>
            <a:ext cx="38481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" y="3933056"/>
            <a:ext cx="3448050" cy="26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46835" y="292538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gigantismo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4" y="121586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43" y="1286666"/>
            <a:ext cx="1656184" cy="23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gigantismo pituit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6334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9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116632"/>
            <a:ext cx="344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enanismo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39962"/>
            <a:ext cx="7147953" cy="47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9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3070" y="116632"/>
            <a:ext cx="761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Enfermedad de graves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45" y="2420888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78" y="2159737"/>
            <a:ext cx="6347222" cy="46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4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50290" y="116632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mixidema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1120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4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67277" y="116632"/>
            <a:ext cx="450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acromegalia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32" y="-26310304"/>
            <a:ext cx="37696188" cy="251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3573016"/>
            <a:ext cx="3902571" cy="29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25" y="834755"/>
            <a:ext cx="50006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4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72329" y="116632"/>
            <a:ext cx="3896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hirsutismo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854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4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96213" y="116632"/>
            <a:ext cx="3849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cretinismo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3960"/>
            <a:ext cx="29718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45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</cp:revision>
  <dcterms:created xsi:type="dcterms:W3CDTF">2016-09-01T13:38:14Z</dcterms:created>
  <dcterms:modified xsi:type="dcterms:W3CDTF">2016-09-01T13:53:17Z</dcterms:modified>
</cp:coreProperties>
</file>